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2" y="-1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7" d="100"/>
          <a:sy n="107" d="100"/>
        </p:scale>
        <p:origin x="-66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8D463-2E9C-4F05-94E8-9B57162398D5}" type="datetimeFigureOut">
              <a:rPr lang="ru-RU" smtClean="0"/>
              <a:t>07.04.2009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685800"/>
            <a:ext cx="4951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D9F1D-E645-4F8D-8829-364287EB9F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4088" y="685800"/>
            <a:ext cx="4951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E0D13-4B16-451A-B0C8-13A0A95540BE}" type="datetime1">
              <a:rPr lang="ru-RU" smtClean="0"/>
              <a:t>07.04.2009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1C10A-AD12-45B4-89FF-63B72D7E5189}" type="datetime1">
              <a:rPr lang="ru-RU" smtClean="0"/>
              <a:t>07.04.2009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F1DE-3CEB-4CB0-917F-DAF575733BBC}" type="datetime1">
              <a:rPr lang="ru-RU" smtClean="0"/>
              <a:t>07.04.2009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D6ADE-97CF-4E5C-8763-38F3394AEBA4}" type="datetime1">
              <a:rPr lang="ru-RU" smtClean="0"/>
              <a:t>07.04.2009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F5624-68DC-4AFF-8BF7-76FE6F33DADB}" type="datetime1">
              <a:rPr lang="ru-RU" smtClean="0"/>
              <a:t>07.04.2009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C1A11-CE4C-432A-B49B-D31A7D4F1BB6}" type="datetime1">
              <a:rPr lang="ru-RU" smtClean="0"/>
              <a:t>07.04.2009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E003A-1B9E-4705-82E7-28EC74C14FE7}" type="datetime1">
              <a:rPr lang="ru-RU" smtClean="0"/>
              <a:t>07.04.2009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19DBA-A1A1-4984-AB70-EC537C9ACA6A}" type="datetime1">
              <a:rPr lang="ru-RU" smtClean="0"/>
              <a:t>07.04.2009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B1B8-5BDF-452D-A958-8CDBFAB4D73E}" type="datetime1">
              <a:rPr lang="ru-RU" smtClean="0"/>
              <a:t>07.04.2009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C41EA-B851-4738-8874-37F3BC3453CA}" type="datetime1">
              <a:rPr lang="ru-RU" smtClean="0"/>
              <a:t>07.04.2009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8E6C-7FFB-42D4-BB1E-5B74661DF63B}" type="datetime1">
              <a:rPr lang="ru-RU" smtClean="0"/>
              <a:t>07.04.2009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5EF47-9D58-4848-9C59-4714AF7738AD}" type="datetime1">
              <a:rPr lang="ru-RU" smtClean="0"/>
              <a:t>07.04.2009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B51F6-55EF-4EDC-B8E1-6992B0B5A1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229" y="260351"/>
            <a:ext cx="8915400" cy="17573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b="1" smtClean="0"/>
              <a:t>Вариант 1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mtClean="0"/>
              <a:t>Определите значение переменной </a:t>
            </a:r>
            <a:r>
              <a:rPr lang="ru-RU" b="1" i="1" smtClean="0"/>
              <a:t>с </a:t>
            </a:r>
            <a:r>
              <a:rPr lang="ru-RU" smtClean="0"/>
              <a:t>после выполнения фрагмента алгоритма: 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 l="10580" t="3271" r="7054" b="2193"/>
          <a:stretch>
            <a:fillRect/>
          </a:stretch>
        </p:blipFill>
        <p:spPr bwMode="auto">
          <a:xfrm>
            <a:off x="2166938" y="2071689"/>
            <a:ext cx="5462058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339" y="188913"/>
            <a:ext cx="8915400" cy="21891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b="1" smtClean="0"/>
              <a:t>Вариант 2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mtClean="0"/>
              <a:t>Определите значение переменной </a:t>
            </a:r>
            <a:r>
              <a:rPr lang="ru-RU" b="1" i="1" smtClean="0"/>
              <a:t>а</a:t>
            </a:r>
            <a:r>
              <a:rPr lang="ru-RU" i="1" smtClean="0"/>
              <a:t> </a:t>
            </a:r>
            <a:r>
              <a:rPr lang="ru-RU" smtClean="0"/>
              <a:t>после выполнения фрагмента алгоритма: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/>
          <a:srcRect l="11253" r="6900" b="3636"/>
          <a:stretch>
            <a:fillRect/>
          </a:stretch>
        </p:blipFill>
        <p:spPr bwMode="auto">
          <a:xfrm>
            <a:off x="2089548" y="1714500"/>
            <a:ext cx="5537729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7339" y="260351"/>
            <a:ext cx="8915400" cy="2189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b="1" smtClean="0"/>
              <a:t>Вариант 3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mtClean="0"/>
              <a:t>Определите значение переменной </a:t>
            </a:r>
            <a:r>
              <a:rPr lang="ru-RU" b="1" i="1" smtClean="0"/>
              <a:t>с</a:t>
            </a:r>
            <a:r>
              <a:rPr lang="ru-RU" i="1" smtClean="0"/>
              <a:t> </a:t>
            </a:r>
            <a:r>
              <a:rPr lang="ru-RU" smtClean="0"/>
              <a:t>после выполнения фрагмента алгоритма: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3"/>
          <a:srcRect l="2826" r="5621"/>
          <a:stretch>
            <a:fillRect/>
          </a:stretch>
        </p:blipFill>
        <p:spPr bwMode="auto">
          <a:xfrm>
            <a:off x="2012156" y="1857376"/>
            <a:ext cx="506994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229" y="260351"/>
            <a:ext cx="8915400" cy="2189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b="1" smtClean="0"/>
              <a:t>Вариант 4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mtClean="0"/>
              <a:t>Определите значение переменной </a:t>
            </a:r>
            <a:r>
              <a:rPr lang="en-US" b="1" i="1" smtClean="0"/>
              <a:t>m</a:t>
            </a:r>
            <a:r>
              <a:rPr lang="ru-RU" i="1" smtClean="0"/>
              <a:t> </a:t>
            </a:r>
            <a:r>
              <a:rPr lang="ru-RU" smtClean="0"/>
              <a:t>после выполнения фрагмента алгоритма:</a:t>
            </a:r>
          </a:p>
        </p:txBody>
      </p:sp>
      <p:pic>
        <p:nvPicPr>
          <p:cNvPr id="28675" name="Picture 6"/>
          <p:cNvPicPr>
            <a:picLocks noChangeAspect="1" noChangeArrowheads="1"/>
          </p:cNvPicPr>
          <p:nvPr/>
        </p:nvPicPr>
        <p:blipFill>
          <a:blip r:embed="rId3"/>
          <a:srcRect l="4834" r="6029"/>
          <a:stretch>
            <a:fillRect/>
          </a:stretch>
        </p:blipFill>
        <p:spPr bwMode="auto">
          <a:xfrm>
            <a:off x="1702594" y="1916114"/>
            <a:ext cx="6268641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229" y="260351"/>
            <a:ext cx="8915400" cy="2189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b="1" smtClean="0"/>
              <a:t>Вариант 5</a:t>
            </a:r>
          </a:p>
          <a:p>
            <a:pPr marL="0" indent="0" algn="ctr">
              <a:buFont typeface="Wingdings" pitchFamily="2" charset="2"/>
              <a:buNone/>
            </a:pPr>
            <a:r>
              <a:rPr lang="ru-RU" sz="2400" smtClean="0"/>
              <a:t>Определите значение целочисленной переменной </a:t>
            </a: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i="1" smtClean="0"/>
              <a:t> </a:t>
            </a:r>
            <a:r>
              <a:rPr lang="ru-RU" sz="2400" smtClean="0"/>
              <a:t>после выполнения следующего фрагмента программы: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1714501"/>
            <a:ext cx="4734587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229" y="260351"/>
            <a:ext cx="8915400" cy="2189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b="1" smtClean="0"/>
              <a:t>Вариант 6</a:t>
            </a:r>
          </a:p>
          <a:p>
            <a:pPr marL="0" indent="0" algn="ctr">
              <a:buFont typeface="Wingdings" pitchFamily="2" charset="2"/>
              <a:buNone/>
            </a:pPr>
            <a:r>
              <a:rPr lang="ru-RU" sz="2400" smtClean="0"/>
              <a:t>Определите значение переменной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smtClean="0"/>
              <a:t> после выполнения следующего фрагмента алгоритма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4329" y="1714501"/>
            <a:ext cx="520065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229" y="260351"/>
            <a:ext cx="8915400" cy="2189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b="1" dirty="0" smtClean="0"/>
              <a:t>Вариант </a:t>
            </a:r>
            <a:r>
              <a:rPr lang="en-US" b="1" dirty="0" smtClean="0"/>
              <a:t>7</a:t>
            </a:r>
            <a:endParaRPr lang="ru-RU" b="1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2400" dirty="0" smtClean="0"/>
              <a:t>Определите значение переменной </a:t>
            </a:r>
            <a:r>
              <a:rPr lang="en-US" sz="2800" i="1" dirty="0" smtClean="0"/>
              <a:t>a</a:t>
            </a:r>
            <a:r>
              <a:rPr lang="ru-RU" sz="2400" dirty="0" smtClean="0"/>
              <a:t> после выполнения следующего алгоритма:</a:t>
            </a:r>
            <a:endParaRPr lang="ru-RU" sz="2400" dirty="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4767" y="1785938"/>
            <a:ext cx="6036469" cy="474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229" y="260351"/>
            <a:ext cx="8915400" cy="21891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b="1" dirty="0" smtClean="0"/>
              <a:t>Вариант </a:t>
            </a:r>
            <a:r>
              <a:rPr lang="en-US" b="1" dirty="0" smtClean="0"/>
              <a:t>8</a:t>
            </a:r>
            <a:endParaRPr lang="ru-RU" b="1" dirty="0" smtClean="0"/>
          </a:p>
          <a:p>
            <a:pPr>
              <a:defRPr/>
            </a:pPr>
            <a:r>
              <a:rPr lang="ru-RU" sz="2400" dirty="0" smtClean="0"/>
              <a:t>Определите значение переменной </a:t>
            </a:r>
            <a:r>
              <a:rPr lang="en-US" sz="2400" i="1" dirty="0" smtClean="0"/>
              <a:t>s</a:t>
            </a:r>
            <a:r>
              <a:rPr lang="en-US" sz="2400" dirty="0" smtClean="0"/>
              <a:t> </a:t>
            </a:r>
            <a:r>
              <a:rPr lang="ru-RU" sz="2400" dirty="0" smtClean="0"/>
              <a:t>после выполнения следующего фрагмента алгоритма:</a:t>
            </a:r>
            <a:endParaRPr lang="ru-RU" sz="2400" dirty="0"/>
          </a:p>
        </p:txBody>
      </p:sp>
      <p:pic>
        <p:nvPicPr>
          <p:cNvPr id="4096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4973" y="1700214"/>
            <a:ext cx="45488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91</Words>
  <Application>Microsoft Office PowerPoint</Application>
  <PresentationFormat>Лист A4 (210x297 мм)</PresentationFormat>
  <Paragraphs>16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bliss</dc:creator>
  <cp:lastModifiedBy>bliss</cp:lastModifiedBy>
  <cp:revision>3</cp:revision>
  <dcterms:created xsi:type="dcterms:W3CDTF">2009-04-07T17:45:42Z</dcterms:created>
  <dcterms:modified xsi:type="dcterms:W3CDTF">2009-04-07T18:00:54Z</dcterms:modified>
</cp:coreProperties>
</file>