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sldIdLst>
    <p:sldId id="259" r:id="rId2"/>
    <p:sldId id="258" r:id="rId3"/>
    <p:sldId id="260" r:id="rId4"/>
    <p:sldId id="261" r:id="rId5"/>
    <p:sldId id="263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8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25AE17C7-B787-4E50-994D-5E804113A1E9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95D68B-21AC-438B-BECE-4F17DA129F19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0FCF-2EA5-4FF5-AF14-1CA9C8854AAB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9E781C6-1634-4A56-B2BE-62150BE83935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372AC2-3C75-4F5F-A929-48958086FE36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9CF4-4C1A-45DC-BADA-6EFF91CB9ABB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51C0-B478-4858-ABC7-96406A1C0480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67641A-9D94-4BD6-862F-F651067079BC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10" y="2026917"/>
            <a:ext cx="7786742" cy="4356527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500858" cy="121444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428596" y="1928802"/>
            <a:ext cx="8072494" cy="4572032"/>
          </a:xfrm>
          <a:solidFill>
            <a:schemeClr val="tx1"/>
          </a:solidFill>
        </p:spPr>
        <p:txBody>
          <a:bodyPr vert="horz" lIns="91440" tIns="0" rIns="91440" bIns="0" rtlCol="0" anchor="ctr" anchorCtr="0">
            <a:normAutofit/>
          </a:bodyPr>
          <a:lstStyle>
            <a:lvl1pPr marL="0" indent="531813" algn="just">
              <a:spcBef>
                <a:spcPts val="0"/>
              </a:spcBef>
              <a:buNone/>
              <a:defRPr lang="en-US" sz="2000" b="0" i="0" kern="1200" cap="none" spc="30" baseline="0" smtClean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500858" cy="121444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74F0C02-0EF4-4745-9D82-E8D3F59464E3}" type="datetime4">
              <a:rPr lang="en-US" smtClean="0"/>
              <a:pPr/>
              <a:t>September 23, 2011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9/23/2011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7A28-FA93-4136-BDC1-BCCB2687E678}" type="datetimeFigureOut">
              <a:rPr lang="en-US" smtClean="0"/>
              <a:pPr/>
              <a:t>9/23/2011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87367800-479D-41B0-B3F2-2DCE95BA1381}" type="datetime4">
              <a:rPr lang="en-US" smtClean="0"/>
              <a:pPr/>
              <a:t>September 23,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21" r:id="rId10"/>
    <p:sldLayoutId id="2147484219" r:id="rId11"/>
    <p:sldLayoutId id="2147484220" r:id="rId12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spc="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 - это величина, которая может принимать различные значения и описывать какие-либо характеристики объектов.</a:t>
            </a:r>
          </a:p>
          <a:p>
            <a:r>
              <a:rPr lang="ru-RU" b="1" spc="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 параметра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задается в заголовке процедуры. При вызове процедуры имя параметра необходимо заменить на его значение.</a:t>
            </a:r>
          </a:p>
          <a:p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Пример построения квадрата с параметром:</a:t>
            </a:r>
          </a:p>
          <a:p>
            <a:r>
              <a:rPr lang="ru-RU" b="1" spc="3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квадрат </a:t>
            </a:r>
            <a:r>
              <a:rPr lang="ru-RU" b="1" spc="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:сторона</a:t>
            </a:r>
          </a:p>
          <a:p>
            <a:r>
              <a:rPr lang="ru-RU" b="1" spc="3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повтори 4 [</a:t>
            </a:r>
            <a:r>
              <a:rPr lang="ru-RU" b="1" spc="3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</a:t>
            </a:r>
            <a:r>
              <a:rPr lang="ru-RU" b="1" spc="3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:сторона </a:t>
            </a:r>
            <a:r>
              <a:rPr lang="ru-RU" b="1" spc="3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</a:t>
            </a:r>
            <a:r>
              <a:rPr lang="ru-RU" b="1" spc="3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90]</a:t>
            </a:r>
            <a:endParaRPr b="1" spc="30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spc="3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</a:t>
            </a:r>
          </a:p>
          <a:p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Длина стороны квадрата - переменная величина. По команде квадрат 100 Черепашка нарисует квадрат со стороной 100 шагов.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Процедуры с параметрами</a:t>
            </a:r>
            <a:endParaRPr lang="ru-RU" dirty="0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000364" y="4189500"/>
            <a:ext cx="1755170" cy="311070"/>
          </a:xfrm>
          <a:prstGeom prst="flowChartAlternateProcess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286512" y="4194730"/>
            <a:ext cx="2016224" cy="468000"/>
          </a:xfrm>
          <a:prstGeom prst="wedgeRectCallout">
            <a:avLst>
              <a:gd name="adj1" fmla="val -126933"/>
              <a:gd name="adj2" fmla="val -3138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</a:t>
            </a:r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740658" y="4510176"/>
            <a:ext cx="1474284" cy="347584"/>
          </a:xfrm>
          <a:prstGeom prst="flowChartAlternateProcess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6286512" y="4203460"/>
            <a:ext cx="2016224" cy="468000"/>
          </a:xfrm>
          <a:prstGeom prst="wedgeRectCallout">
            <a:avLst>
              <a:gd name="adj1" fmla="val -106161"/>
              <a:gd name="adj2" fmla="val 29371"/>
            </a:avLst>
          </a:prstGeom>
          <a:solidFill>
            <a:srgbClr val="FFFF00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3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Практика </a:t>
            </a:r>
            <a:r>
              <a:rPr lang="ru-RU" sz="60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ru-RU" sz="6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46" b="52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9952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Практика </a:t>
            </a:r>
            <a:r>
              <a:rPr lang="ru-RU" sz="60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46" b="52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Практика </a:t>
            </a:r>
            <a:r>
              <a:rPr lang="ru-RU" sz="6000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46" b="52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Практика </a:t>
            </a:r>
            <a:r>
              <a:rPr lang="ru-RU" sz="6000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46" b="52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75000"/>
                  </a:schemeClr>
                </a:solidFill>
              </a:rPr>
              <a:t>Практика </a:t>
            </a:r>
            <a:r>
              <a:rPr lang="ru-RU" sz="6000" dirty="0" smtClean="0">
                <a:solidFill>
                  <a:schemeClr val="bg1">
                    <a:lumMod val="75000"/>
                  </a:schemeClr>
                </a:solidFill>
              </a:rPr>
              <a:t>5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246" b="524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000100" y="5143512"/>
            <a:ext cx="7143800" cy="92200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Составь программы, которые рисовали бы эти фигуры</a:t>
            </a:r>
            <a:endParaRPr lang="ru-RU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14620"/>
            <a:ext cx="2571768" cy="2071702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22754" t="14844" r="32422" b="48593"/>
          <a:stretch>
            <a:fillRect/>
          </a:stretch>
        </p:blipFill>
        <p:spPr bwMode="auto">
          <a:xfrm>
            <a:off x="4286248" y="2714620"/>
            <a:ext cx="3643338" cy="1857388"/>
          </a:xfrm>
          <a:prstGeom prst="rect">
            <a:avLst/>
          </a:prstGeom>
          <a:noFill/>
          <a:ln w="9525">
            <a:solidFill>
              <a:schemeClr val="bg1">
                <a:lumMod val="90000"/>
                <a:lumOff val="1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мокинг">
  <a:themeElements>
    <a:clrScheme name="Другая 9">
      <a:dk1>
        <a:srgbClr val="14191A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14191A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321</TotalTime>
  <Words>99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Смокинг</vt:lpstr>
      <vt:lpstr>Процедуры с параметрами</vt:lpstr>
      <vt:lpstr>Практика 1</vt:lpstr>
      <vt:lpstr>Практика 2</vt:lpstr>
      <vt:lpstr>Практика 3</vt:lpstr>
      <vt:lpstr>Практика 4</vt:lpstr>
      <vt:lpstr>Практика 5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Процедуры с параметрами</dc:title>
  <dc:creator>teacher</dc:creator>
  <cp:lastModifiedBy>home</cp:lastModifiedBy>
  <cp:revision>10</cp:revision>
  <dcterms:created xsi:type="dcterms:W3CDTF">2011-09-23T04:06:28Z</dcterms:created>
  <dcterms:modified xsi:type="dcterms:W3CDTF">2011-09-23T17:52:41Z</dcterms:modified>
</cp:coreProperties>
</file>