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5" r:id="rId1"/>
  </p:sldMasterIdLst>
  <p:notesMasterIdLst>
    <p:notesMasterId r:id="rId34"/>
  </p:notesMasterIdLst>
  <p:sldIdLst>
    <p:sldId id="262" r:id="rId2"/>
    <p:sldId id="282" r:id="rId3"/>
    <p:sldId id="272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3" r:id="rId12"/>
    <p:sldId id="285" r:id="rId13"/>
    <p:sldId id="287" r:id="rId14"/>
    <p:sldId id="286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296" r:id="rId32"/>
    <p:sldId id="297" r:id="rId33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50000"/>
      </a:spcBef>
      <a:spcAft>
        <a:spcPct val="0"/>
      </a:spcAft>
      <a:defRPr sz="2800" b="1" kern="1200">
        <a:solidFill>
          <a:srgbClr val="333300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2800" b="1" kern="1200">
        <a:solidFill>
          <a:srgbClr val="333300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2800" b="1" kern="1200">
        <a:solidFill>
          <a:srgbClr val="333300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2800" b="1" kern="1200">
        <a:solidFill>
          <a:srgbClr val="333300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2800" b="1" kern="1200">
        <a:solidFill>
          <a:srgbClr val="3333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rgbClr val="333300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rgbClr val="333300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rgbClr val="333300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rgbClr val="333300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618BA"/>
    <a:srgbClr val="0000FF"/>
    <a:srgbClr val="6600FF"/>
    <a:srgbClr val="003300"/>
    <a:srgbClr val="00CCFF"/>
    <a:srgbClr val="66FFFF"/>
    <a:srgbClr val="800000"/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notesViewPr>
    <p:cSldViewPr>
      <p:cViewPr varScale="1">
        <p:scale>
          <a:sx n="35" d="100"/>
          <a:sy n="35" d="100"/>
        </p:scale>
        <p:origin x="-1512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11" Type="http://schemas.openxmlformats.org/officeDocument/2006/relationships/image" Target="../media/image14.wmf"/><Relationship Id="rId5" Type="http://schemas.openxmlformats.org/officeDocument/2006/relationships/image" Target="../media/image8.wmf"/><Relationship Id="rId10" Type="http://schemas.openxmlformats.org/officeDocument/2006/relationships/image" Target="../media/image13.wmf"/><Relationship Id="rId4" Type="http://schemas.openxmlformats.org/officeDocument/2006/relationships/image" Target="../media/image7.wmf"/><Relationship Id="rId9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noProof="0" smtClean="0"/>
              <a:t>Щелчок правит 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69363"/>
            <a:ext cx="2971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69363"/>
            <a:ext cx="2971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pPr>
              <a:defRPr/>
            </a:pPr>
            <a:fld id="{5354B490-CB8E-4FE4-8C3E-A9634634F5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92906C-CE9D-4FC1-9FA4-723C1C7AC54B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F30B27-CCD9-4C0D-BAA7-2A5AB4D9FF32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81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57364"/>
            <a:ext cx="7772400" cy="1470025"/>
          </a:xfrm>
        </p:spPr>
        <p:txBody>
          <a:bodyPr/>
          <a:lstStyle>
            <a:lvl1pPr algn="r">
              <a:defRPr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2792" y="3357562"/>
            <a:ext cx="6400800" cy="1752600"/>
          </a:xfrm>
        </p:spPr>
        <p:txBody>
          <a:bodyPr/>
          <a:lstStyle>
            <a:lvl1pPr marL="0" indent="0" algn="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7F81D-2AE5-492C-A880-8EAF397F5C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2208213" y="1331913"/>
            <a:ext cx="6481762" cy="144462"/>
            <a:chOff x="2214546" y="1427612"/>
            <a:chExt cx="6482858" cy="144000"/>
          </a:xfrm>
        </p:grpSpPr>
        <p:sp>
          <p:nvSpPr>
            <p:cNvPr id="5" name="Chevron 9"/>
            <p:cNvSpPr/>
            <p:nvPr userDrawn="1"/>
          </p:nvSpPr>
          <p:spPr>
            <a:xfrm flipH="1">
              <a:off x="8643420" y="1427612"/>
              <a:ext cx="53984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Rectangle 22"/>
            <p:cNvSpPr/>
            <p:nvPr userDrawn="1"/>
          </p:nvSpPr>
          <p:spPr>
            <a:xfrm>
              <a:off x="2214546" y="1490909"/>
              <a:ext cx="6428874" cy="1740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6736B-3A75-4511-933F-4610529E03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86113"/>
            <a:ext cx="7772400" cy="1362075"/>
          </a:xfrm>
        </p:spPr>
        <p:txBody>
          <a:bodyPr anchor="t"/>
          <a:lstStyle>
            <a:lvl1pPr algn="r">
              <a:defRPr sz="4000" b="0" cap="all"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85926"/>
            <a:ext cx="7772400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BEC12-9691-4F42-9FC6-4D68B3C597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2208213" y="1331913"/>
            <a:ext cx="6481762" cy="144462"/>
            <a:chOff x="2214546" y="1427612"/>
            <a:chExt cx="6482858" cy="144000"/>
          </a:xfrm>
        </p:grpSpPr>
        <p:sp>
          <p:nvSpPr>
            <p:cNvPr id="6" name="Chevron 8"/>
            <p:cNvSpPr/>
            <p:nvPr userDrawn="1"/>
          </p:nvSpPr>
          <p:spPr>
            <a:xfrm flipH="1">
              <a:off x="8643420" y="1427612"/>
              <a:ext cx="53984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Rectangle 9"/>
            <p:cNvSpPr/>
            <p:nvPr userDrawn="1"/>
          </p:nvSpPr>
          <p:spPr>
            <a:xfrm>
              <a:off x="2214546" y="1490909"/>
              <a:ext cx="6428874" cy="1740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48BD5-B4C5-4D15-A2AA-152471DB1E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2208213" y="1331913"/>
            <a:ext cx="6481762" cy="144462"/>
            <a:chOff x="2214546" y="1427612"/>
            <a:chExt cx="6482858" cy="144000"/>
          </a:xfrm>
        </p:grpSpPr>
        <p:sp>
          <p:nvSpPr>
            <p:cNvPr id="8" name="Chevron 10"/>
            <p:cNvSpPr/>
            <p:nvPr userDrawn="1"/>
          </p:nvSpPr>
          <p:spPr>
            <a:xfrm flipH="1">
              <a:off x="8643420" y="1427612"/>
              <a:ext cx="53984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Rectangle 11"/>
            <p:cNvSpPr/>
            <p:nvPr userDrawn="1"/>
          </p:nvSpPr>
          <p:spPr>
            <a:xfrm>
              <a:off x="2214546" y="1490909"/>
              <a:ext cx="6428874" cy="1740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C1047-1927-42E9-B8F4-6402A0D4A2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2208213" y="1331913"/>
            <a:ext cx="6481762" cy="144462"/>
            <a:chOff x="2214546" y="1427612"/>
            <a:chExt cx="6482858" cy="144000"/>
          </a:xfrm>
        </p:grpSpPr>
        <p:sp>
          <p:nvSpPr>
            <p:cNvPr id="4" name="Chevron 6"/>
            <p:cNvSpPr/>
            <p:nvPr userDrawn="1"/>
          </p:nvSpPr>
          <p:spPr>
            <a:xfrm flipH="1">
              <a:off x="8643420" y="1427612"/>
              <a:ext cx="53984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Rectangle 7"/>
            <p:cNvSpPr/>
            <p:nvPr userDrawn="1"/>
          </p:nvSpPr>
          <p:spPr>
            <a:xfrm>
              <a:off x="2214546" y="1490909"/>
              <a:ext cx="6428874" cy="1740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B1FF6-230F-498D-9565-613E04B6FC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59514-6F82-44D9-8566-1EDD36D20B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0745" y="285728"/>
            <a:ext cx="5106055" cy="1162050"/>
          </a:xfrm>
        </p:spPr>
        <p:txBody>
          <a:bodyPr/>
          <a:lstStyle>
            <a:lvl1pPr algn="ctr">
              <a:defRPr sz="32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3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6218"/>
            <a:ext cx="5111750" cy="46796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85729"/>
            <a:ext cx="3008313" cy="5840435"/>
          </a:xfrm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1400"/>
            </a:lvl1pPr>
            <a:lvl2pPr marL="457200" indent="0">
              <a:spcAft>
                <a:spcPts val="0"/>
              </a:spcAft>
              <a:buNone/>
              <a:defRPr sz="1200"/>
            </a:lvl2pPr>
            <a:lvl3pPr marL="914400" indent="0">
              <a:spcAft>
                <a:spcPts val="0"/>
              </a:spcAft>
              <a:buNone/>
              <a:defRPr sz="1000"/>
            </a:lvl3pPr>
            <a:lvl4pPr marL="1371600" indent="0">
              <a:spcAft>
                <a:spcPts val="0"/>
              </a:spcAft>
              <a:buNone/>
              <a:defRPr sz="900"/>
            </a:lvl4pPr>
            <a:lvl5pPr marL="1828800" indent="0">
              <a:spcAft>
                <a:spcPts val="0"/>
              </a:spcAft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56B8A-4381-41EF-8002-C05E2C9E69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72" y="615868"/>
            <a:ext cx="928694" cy="5813528"/>
          </a:xfrm>
        </p:spPr>
        <p:txBody>
          <a:bodyPr vert="eaVert"/>
          <a:lstStyle>
            <a:lvl1pPr algn="l">
              <a:defRPr sz="28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18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4348" y="612777"/>
            <a:ext cx="6858048" cy="4745051"/>
          </a:xfrm>
          <a:ln w="38100" cap="flat" cmpd="sng" algn="ctr">
            <a:gradFill flip="none"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rect">
                <a:fillToRect l="100000" t="100000"/>
              </a:path>
              <a:tileRect r="-100000" b="-100000"/>
            </a:gradFill>
            <a:prstDash val="solid"/>
          </a:ln>
          <a:effectLst>
            <a:outerShdw blurRad="38100" dist="50800" dir="5400000" algn="tl" rotWithShape="0">
              <a:srgbClr val="000000">
                <a:alpha val="5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5500702"/>
            <a:ext cx="6858048" cy="92869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F014C-79FC-44FF-A198-3098B51A3C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2208213" y="1331913"/>
            <a:ext cx="6481762" cy="144462"/>
            <a:chOff x="2214546" y="1427612"/>
            <a:chExt cx="6482858" cy="144000"/>
          </a:xfrm>
        </p:grpSpPr>
        <p:sp>
          <p:nvSpPr>
            <p:cNvPr id="5" name="Chevron 7"/>
            <p:cNvSpPr/>
            <p:nvPr userDrawn="1"/>
          </p:nvSpPr>
          <p:spPr>
            <a:xfrm flipH="1">
              <a:off x="8643420" y="1427612"/>
              <a:ext cx="53984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Rectangle 8"/>
            <p:cNvSpPr/>
            <p:nvPr userDrawn="1"/>
          </p:nvSpPr>
          <p:spPr>
            <a:xfrm>
              <a:off x="2214546" y="1490909"/>
              <a:ext cx="6428874" cy="1740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82919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05B81-0D0C-4E83-A211-F7CCFD0CB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154758"/>
          </a:xfrm>
        </p:spPr>
        <p:txBody>
          <a:bodyPr vert="eaVert"/>
          <a:lstStyle>
            <a:lvl1pPr>
              <a:defRPr>
                <a:effectLst>
                  <a:outerShdw blurRad="50800" dist="50800" dir="189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15475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78BDB-7D03-4634-BE2B-F913D1B062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3">
              <a:alphaModFix amt="30000"/>
              <a:duotone>
                <a:schemeClr val="accent1"/>
                <a:srgbClr val="FFFFFF"/>
              </a:duotone>
            </a:blip>
            <a:tile tx="0" ty="0" sx="100000" sy="100000" flip="none" algn="tl"/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1027" name="Group 17"/>
          <p:cNvGrpSpPr>
            <a:grpSpLocks/>
          </p:cNvGrpSpPr>
          <p:nvPr/>
        </p:nvGrpSpPr>
        <p:grpSpPr bwMode="auto">
          <a:xfrm>
            <a:off x="0" y="6570663"/>
            <a:ext cx="9144000" cy="287337"/>
            <a:chOff x="0" y="6353387"/>
            <a:chExt cx="9144000" cy="361763"/>
          </a:xfrm>
        </p:grpSpPr>
        <p:grpSp>
          <p:nvGrpSpPr>
            <p:cNvPr id="1033" name="Group 16"/>
            <p:cNvGrpSpPr>
              <a:grpSpLocks/>
            </p:cNvGrpSpPr>
            <p:nvPr/>
          </p:nvGrpSpPr>
          <p:grpSpPr bwMode="auto">
            <a:xfrm>
              <a:off x="0" y="6353387"/>
              <a:ext cx="8756597" cy="360000"/>
              <a:chOff x="1" y="6353387"/>
              <a:chExt cx="8756597" cy="360000"/>
            </a:xfrm>
          </p:grpSpPr>
          <p:sp>
            <p:nvSpPr>
              <p:cNvPr id="10" name="Freeform 9"/>
              <p:cNvSpPr/>
              <p:nvPr userDrawn="1"/>
            </p:nvSpPr>
            <p:spPr>
              <a:xfrm>
                <a:off x="1" y="653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50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11" name="Freeform 10"/>
              <p:cNvSpPr/>
              <p:nvPr userDrawn="1"/>
            </p:nvSpPr>
            <p:spPr>
              <a:xfrm flipV="1">
                <a:off x="1" y="635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75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1034" name="Group 15"/>
            <p:cNvGrpSpPr>
              <a:grpSpLocks/>
            </p:cNvGrpSpPr>
            <p:nvPr/>
          </p:nvGrpSpPr>
          <p:grpSpPr bwMode="auto">
            <a:xfrm>
              <a:off x="8640700" y="6354583"/>
              <a:ext cx="503300" cy="360567"/>
              <a:chOff x="8640700" y="6354583"/>
              <a:chExt cx="503300" cy="360567"/>
            </a:xfrm>
          </p:grpSpPr>
          <p:sp>
            <p:nvSpPr>
              <p:cNvPr id="12" name="Chevron 11"/>
              <p:cNvSpPr/>
              <p:nvPr userDrawn="1"/>
            </p:nvSpPr>
            <p:spPr>
              <a:xfrm flipH="1">
                <a:off x="8640763" y="6355385"/>
                <a:ext cx="249237" cy="359765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Chevron 12"/>
              <p:cNvSpPr/>
              <p:nvPr userDrawn="1"/>
            </p:nvSpPr>
            <p:spPr>
              <a:xfrm flipH="1">
                <a:off x="8767763" y="6355385"/>
                <a:ext cx="249237" cy="359765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shade val="75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Chevron 13"/>
              <p:cNvSpPr/>
              <p:nvPr userDrawn="1"/>
            </p:nvSpPr>
            <p:spPr>
              <a:xfrm flipH="1">
                <a:off x="8894763" y="6355385"/>
                <a:ext cx="249237" cy="359765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shade val="75000"/>
                    </a:schemeClr>
                  </a:gs>
                  <a:gs pos="100000">
                    <a:schemeClr val="accent1">
                      <a:shade val="50000"/>
                      <a:shade val="2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threePt" dir="tl">
                <a:rot lat="0" lon="0" rev="7200000"/>
              </a:lightRig>
            </a:scene3d>
            <a:sp3d contourW="6350">
              <a:contourClr>
                <a:schemeClr val="accent1"/>
              </a:contourClr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70663"/>
            <a:ext cx="1643063" cy="287337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43063" y="6570663"/>
            <a:ext cx="4214812" cy="287337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8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500" y="6570663"/>
            <a:ext cx="571500" cy="287337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pPr>
              <a:defRPr/>
            </a:pPr>
            <a:fld id="{148457E6-5936-42BD-A713-A6000E59CE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24" r:id="rId7"/>
    <p:sldLayoutId id="2147483725" r:id="rId8"/>
    <p:sldLayoutId id="2147483733" r:id="rId9"/>
    <p:sldLayoutId id="2147483734" r:id="rId10"/>
    <p:sldLayoutId id="21474837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zh-CN" altLang="en-US" sz="4400" b="1" kern="1200" dirty="0">
          <a:ln w="11430"/>
          <a:gradFill flip="none" rotWithShape="1">
            <a:gsLst>
              <a:gs pos="0">
                <a:schemeClr val="accent2"/>
              </a:gs>
              <a:gs pos="45000">
                <a:schemeClr val="accent2">
                  <a:tint val="60000"/>
                </a:schemeClr>
              </a:gs>
              <a:gs pos="90000">
                <a:schemeClr val="accent2">
                  <a:tint val="40000"/>
                </a:schemeClr>
              </a:gs>
              <a:gs pos="100000">
                <a:schemeClr val="accent2">
                  <a:tint val="20000"/>
                </a:schemeClr>
              </a:gs>
            </a:gsLst>
            <a:lin ang="5400000" scaled="1"/>
            <a:tileRect/>
          </a:gradFill>
          <a:effectLst>
            <a:outerShdw blurRad="44450" dist="41910" dir="3600000" algn="tl">
              <a:srgbClr val="000000">
                <a:alpha val="5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Book Antiqua" pitchFamily="18" charset="0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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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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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oleObject" Target="../embeddings/oleObject12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6.bin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Relationship Id="rId14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2"/>
          <p:cNvSpPr>
            <a:spLocks noChangeArrowheads="1" noChangeShapeType="1" noTextEdit="1"/>
          </p:cNvSpPr>
          <p:nvPr/>
        </p:nvSpPr>
        <p:spPr bwMode="auto">
          <a:xfrm>
            <a:off x="928662" y="1143000"/>
            <a:ext cx="7643838" cy="1714496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600" kern="1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Impact"/>
              </a:rPr>
              <a:t>Круги Эйлера</a:t>
            </a:r>
          </a:p>
        </p:txBody>
      </p:sp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3863975" y="2971800"/>
          <a:ext cx="1470025" cy="2454275"/>
        </p:xfrm>
        <a:graphic>
          <a:graphicData uri="http://schemas.openxmlformats.org/presentationml/2006/ole">
            <p:oleObj spid="_x0000_s10243" name="Clip" r:id="rId3" imgW="1857375" imgH="3995738" progId="MS_ClipArt_Gallery.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5" y="809625"/>
            <a:ext cx="8929688" cy="50482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Круги́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Э́йлера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— геометрическая схема, с помощью которой можно изобразить отношения между подмножествами, для наглядного представления. </a:t>
            </a:r>
          </a:p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Изобретены Леонардом Эйлером. </a:t>
            </a:r>
          </a:p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Используется в математике, логике, менеджменте и других прикладных направлениях.</a:t>
            </a:r>
          </a:p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Важный частный случай кругов Эйлера — диаграммы Эйлера — Венна, изображающие все 2</a:t>
            </a:r>
            <a:r>
              <a:rPr lang="ru-RU" baseline="30000" dirty="0">
                <a:solidFill>
                  <a:schemeClr val="tx2">
                    <a:lumMod val="75000"/>
                  </a:schemeClr>
                </a:solidFill>
              </a:rPr>
              <a:t>n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комбинаций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n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свойств, то есть конечную булеву алгебру.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68313" y="404813"/>
            <a:ext cx="8280400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Наглядная геометрическая иллюстрация объемов понятий и отношений между ними</a:t>
            </a:r>
            <a:r>
              <a:rPr lang="ru-RU" sz="2400" b="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была предложена математиком, физиком и астрономом Леонардом</a:t>
            </a:r>
            <a:r>
              <a:rPr lang="ru-RU" sz="2400" b="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Эйлером (1707 -1781)</a:t>
            </a:r>
            <a:r>
              <a:rPr lang="ru-RU" sz="2400" b="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 и</a:t>
            </a:r>
            <a:r>
              <a:rPr lang="ru-RU" sz="2400" b="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ru-RU" sz="3200" b="0" dirty="0">
                <a:solidFill>
                  <a:srgbClr val="6600FF"/>
                </a:solidFill>
                <a:latin typeface="Monotype Corsiva" pitchFamily="66" charset="0"/>
              </a:rPr>
              <a:t>носит название </a:t>
            </a:r>
            <a:r>
              <a:rPr lang="ru-RU" sz="3200" dirty="0">
                <a:solidFill>
                  <a:srgbClr val="6600FF"/>
                </a:solidFill>
                <a:latin typeface="Monotype Corsiva" pitchFamily="66" charset="0"/>
              </a:rPr>
              <a:t>кругов Эйлера.</a:t>
            </a:r>
          </a:p>
        </p:txBody>
      </p:sp>
      <p:sp>
        <p:nvSpPr>
          <p:cNvPr id="23555" name="Oval 3"/>
          <p:cNvSpPr>
            <a:spLocks noChangeArrowheads="1"/>
          </p:cNvSpPr>
          <p:nvPr/>
        </p:nvSpPr>
        <p:spPr bwMode="auto">
          <a:xfrm>
            <a:off x="2843213" y="2924175"/>
            <a:ext cx="3744912" cy="3744913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6" name="Oval 4"/>
          <p:cNvSpPr>
            <a:spLocks noChangeArrowheads="1"/>
          </p:cNvSpPr>
          <p:nvPr/>
        </p:nvSpPr>
        <p:spPr bwMode="auto">
          <a:xfrm>
            <a:off x="4140200" y="4149725"/>
            <a:ext cx="1439863" cy="1439863"/>
          </a:xfrm>
          <a:prstGeom prst="ellipse">
            <a:avLst/>
          </a:prstGeom>
          <a:solidFill>
            <a:srgbClr val="66CCFF">
              <a:alpha val="2313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3419475" y="4149725"/>
            <a:ext cx="1152525" cy="1152525"/>
          </a:xfrm>
          <a:prstGeom prst="ellipse">
            <a:avLst/>
          </a:prstGeom>
          <a:solidFill>
            <a:srgbClr val="FF99FF">
              <a:alpha val="34901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8" name="Oval 6"/>
          <p:cNvSpPr>
            <a:spLocks noChangeArrowheads="1"/>
          </p:cNvSpPr>
          <p:nvPr/>
        </p:nvSpPr>
        <p:spPr bwMode="auto">
          <a:xfrm>
            <a:off x="5148263" y="4941888"/>
            <a:ext cx="863600" cy="865187"/>
          </a:xfrm>
          <a:prstGeom prst="ellipse">
            <a:avLst/>
          </a:prstGeom>
          <a:solidFill>
            <a:srgbClr val="66FF99">
              <a:alpha val="32156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5003800" y="3429000"/>
            <a:ext cx="576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1800">
                <a:solidFill>
                  <a:schemeClr val="tx1"/>
                </a:solidFill>
                <a:latin typeface="Arial" charset="0"/>
              </a:rPr>
              <a:t>Е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3563938" y="4581525"/>
            <a:ext cx="2873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1800">
                <a:solidFill>
                  <a:schemeClr val="tx1"/>
                </a:solidFill>
                <a:latin typeface="Arial" charset="0"/>
              </a:rPr>
              <a:t>А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4859338" y="4365625"/>
            <a:ext cx="360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1800">
                <a:solidFill>
                  <a:schemeClr val="tx1"/>
                </a:solidFill>
                <a:latin typeface="Arial" charset="0"/>
              </a:rPr>
              <a:t>В</a:t>
            </a: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5508625" y="5300663"/>
            <a:ext cx="287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1800">
                <a:solidFill>
                  <a:schemeClr val="tx1"/>
                </a:solidFill>
                <a:latin typeface="Arial" charset="0"/>
              </a:rPr>
              <a:t>С</a:t>
            </a:r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 flipH="1">
            <a:off x="5364163" y="2636838"/>
            <a:ext cx="1079500" cy="7921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6588125" y="2420938"/>
            <a:ext cx="2232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1800">
                <a:solidFill>
                  <a:srgbClr val="0066FF"/>
                </a:solidFill>
                <a:latin typeface="Arial" charset="0"/>
              </a:rPr>
              <a:t>Множество учеников класса</a:t>
            </a:r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 flipV="1">
            <a:off x="2195513" y="5013325"/>
            <a:ext cx="1584325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539750" y="5445125"/>
            <a:ext cx="2303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1800">
                <a:solidFill>
                  <a:schemeClr val="accent2"/>
                </a:solidFill>
                <a:latin typeface="Arial" charset="0"/>
              </a:rPr>
              <a:t>Множество спортсменов</a:t>
            </a:r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 flipH="1">
            <a:off x="5292725" y="4149725"/>
            <a:ext cx="172720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68" name="Text Box 16"/>
          <p:cNvSpPr txBox="1">
            <a:spLocks noChangeArrowheads="1"/>
          </p:cNvSpPr>
          <p:nvPr/>
        </p:nvSpPr>
        <p:spPr bwMode="auto">
          <a:xfrm>
            <a:off x="7092950" y="3860800"/>
            <a:ext cx="16557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1800">
                <a:solidFill>
                  <a:srgbClr val="9900FF"/>
                </a:solidFill>
                <a:latin typeface="Arial" charset="0"/>
              </a:rPr>
              <a:t>Любители литературы</a:t>
            </a:r>
          </a:p>
        </p:txBody>
      </p:sp>
      <p:sp>
        <p:nvSpPr>
          <p:cNvPr id="23569" name="Line 17"/>
          <p:cNvSpPr>
            <a:spLocks noChangeShapeType="1"/>
          </p:cNvSpPr>
          <p:nvPr/>
        </p:nvSpPr>
        <p:spPr bwMode="auto">
          <a:xfrm flipH="1" flipV="1">
            <a:off x="5580063" y="5589588"/>
            <a:ext cx="1439862" cy="576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70" name="Text Box 18"/>
          <p:cNvSpPr txBox="1">
            <a:spLocks noChangeArrowheads="1"/>
          </p:cNvSpPr>
          <p:nvPr/>
        </p:nvSpPr>
        <p:spPr bwMode="auto">
          <a:xfrm>
            <a:off x="7164388" y="5734050"/>
            <a:ext cx="17287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1800">
                <a:solidFill>
                  <a:srgbClr val="FF0066"/>
                </a:solidFill>
                <a:latin typeface="Arial" charset="0"/>
              </a:rPr>
              <a:t>Отличники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23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23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23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23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0" decel="1000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animBg="1"/>
      <p:bldP spid="23556" grpId="0" animBg="1"/>
      <p:bldP spid="23557" grpId="0" animBg="1"/>
      <p:bldP spid="23558" grpId="0" animBg="1"/>
      <p:bldP spid="23559" grpId="0"/>
      <p:bldP spid="23560" grpId="0"/>
      <p:bldP spid="23561" grpId="0"/>
      <p:bldP spid="23562" grpId="0"/>
      <p:bldP spid="23563" grpId="0" animBg="1"/>
      <p:bldP spid="23564" grpId="0"/>
      <p:bldP spid="23565" grpId="0" animBg="1"/>
      <p:bldP spid="23566" grpId="0"/>
      <p:bldP spid="23567" grpId="0" animBg="1"/>
      <p:bldP spid="23569" grpId="0" animBg="1"/>
      <p:bldP spid="235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WordArt 2"/>
          <p:cNvSpPr>
            <a:spLocks noChangeArrowheads="1" noChangeShapeType="1" noTextEdit="1"/>
          </p:cNvSpPr>
          <p:nvPr/>
        </p:nvSpPr>
        <p:spPr bwMode="auto">
          <a:xfrm>
            <a:off x="1500166" y="357166"/>
            <a:ext cx="6457970" cy="57150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210"/>
              </a:avLst>
            </a:prstTxWarp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kern="1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/>
                <a:cs typeface="Arial"/>
              </a:rPr>
              <a:t>Виды отношений</a:t>
            </a:r>
          </a:p>
        </p:txBody>
      </p:sp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947738" y="1990725"/>
            <a:ext cx="1439862" cy="1439863"/>
          </a:xfrm>
          <a:prstGeom prst="ellipse">
            <a:avLst/>
          </a:prstGeom>
          <a:solidFill>
            <a:srgbClr val="66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3829050" y="1982788"/>
            <a:ext cx="1439863" cy="14398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spcBef>
                <a:spcPct val="0"/>
              </a:spcBef>
            </a:pP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4621213" y="1982788"/>
            <a:ext cx="1439862" cy="1439862"/>
          </a:xfrm>
          <a:prstGeom prst="ellipse">
            <a:avLst/>
          </a:prstGeom>
          <a:solidFill>
            <a:srgbClr val="00B050">
              <a:alpha val="49019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6745288" y="1987550"/>
            <a:ext cx="1439862" cy="1439863"/>
          </a:xfrm>
          <a:prstGeom prst="ellipse">
            <a:avLst/>
          </a:prstGeom>
          <a:solidFill>
            <a:srgbClr val="66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9" name="Oval 7"/>
          <p:cNvSpPr>
            <a:spLocks noChangeArrowheads="1"/>
          </p:cNvSpPr>
          <p:nvPr/>
        </p:nvSpPr>
        <p:spPr bwMode="auto">
          <a:xfrm>
            <a:off x="7288213" y="2643188"/>
            <a:ext cx="647700" cy="647700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1187450" y="2360613"/>
            <a:ext cx="8651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 b="0">
                <a:solidFill>
                  <a:schemeClr val="tx1"/>
                </a:solidFill>
                <a:latin typeface="Arial" charset="0"/>
              </a:rPr>
              <a:t>X, Y</a:t>
            </a: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044950" y="2792413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 b="0">
                <a:solidFill>
                  <a:schemeClr val="tx1"/>
                </a:solidFill>
                <a:latin typeface="Arial" charset="0"/>
              </a:rPr>
              <a:t>X</a:t>
            </a: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413375" y="2936875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 b="0">
                <a:solidFill>
                  <a:schemeClr val="tx1"/>
                </a:solidFill>
                <a:latin typeface="Arial" charset="0"/>
              </a:rPr>
              <a:t>Y</a:t>
            </a: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7143750" y="2360613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 b="0">
                <a:solidFill>
                  <a:schemeClr val="tx1"/>
                </a:solidFill>
                <a:latin typeface="Arial" charset="0"/>
              </a:rPr>
              <a:t>X</a:t>
            </a: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7431088" y="2936875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 b="0">
                <a:solidFill>
                  <a:schemeClr val="tx1"/>
                </a:solidFill>
                <a:latin typeface="Arial" charset="0"/>
              </a:rPr>
              <a:t>Y</a:t>
            </a: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357188" y="3714750"/>
            <a:ext cx="2519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sz="2400">
                <a:solidFill>
                  <a:srgbClr val="CC66FF"/>
                </a:solidFill>
                <a:latin typeface="Arial" charset="0"/>
              </a:rPr>
              <a:t>Тождество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3838575" y="3714750"/>
            <a:ext cx="2447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2400">
                <a:solidFill>
                  <a:srgbClr val="FF33CC"/>
                </a:solidFill>
                <a:latin typeface="Arial" charset="0"/>
              </a:rPr>
              <a:t>Пересечение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6715125" y="3714750"/>
            <a:ext cx="2160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2400">
                <a:solidFill>
                  <a:srgbClr val="3333FF"/>
                </a:solidFill>
                <a:latin typeface="Arial" charset="0"/>
              </a:rPr>
              <a:t>Подчинение</a:t>
            </a:r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571500" y="1357313"/>
            <a:ext cx="83534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Arial" charset="0"/>
              </a:rPr>
              <a:t>Сравнимых совместимых понятий</a:t>
            </a:r>
          </a:p>
        </p:txBody>
      </p:sp>
      <p:sp>
        <p:nvSpPr>
          <p:cNvPr id="26641" name="Text Box 17"/>
          <p:cNvSpPr txBox="1">
            <a:spLocks noChangeArrowheads="1"/>
          </p:cNvSpPr>
          <p:nvPr/>
        </p:nvSpPr>
        <p:spPr bwMode="auto">
          <a:xfrm>
            <a:off x="357188" y="4143375"/>
            <a:ext cx="35004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1600">
                <a:solidFill>
                  <a:srgbClr val="FF0000"/>
                </a:solidFill>
                <a:latin typeface="Arial" charset="0"/>
              </a:rPr>
              <a:t>Х</a:t>
            </a:r>
            <a:r>
              <a:rPr lang="ru-RU" sz="1600">
                <a:solidFill>
                  <a:schemeClr val="tx1"/>
                </a:solidFill>
                <a:latin typeface="Arial" charset="0"/>
              </a:rPr>
              <a:t> – </a:t>
            </a:r>
            <a:r>
              <a:rPr lang="ru-RU" sz="1600">
                <a:solidFill>
                  <a:srgbClr val="3333FF"/>
                </a:solidFill>
                <a:latin typeface="Arial" charset="0"/>
              </a:rPr>
              <a:t>Л.Н. Толстой</a:t>
            </a:r>
          </a:p>
          <a:p>
            <a:pPr eaLnBrk="1" hangingPunct="1"/>
            <a:r>
              <a:rPr lang="en-US" sz="1600">
                <a:solidFill>
                  <a:srgbClr val="FF0000"/>
                </a:solidFill>
                <a:latin typeface="Arial" charset="0"/>
              </a:rPr>
              <a:t>Y</a:t>
            </a:r>
            <a:r>
              <a:rPr lang="ru-RU" sz="1600">
                <a:solidFill>
                  <a:schemeClr val="tx1"/>
                </a:solidFill>
                <a:latin typeface="Arial" charset="0"/>
              </a:rPr>
              <a:t> – </a:t>
            </a:r>
            <a:r>
              <a:rPr lang="ru-RU" sz="1600">
                <a:solidFill>
                  <a:srgbClr val="3333FF"/>
                </a:solidFill>
                <a:latin typeface="Arial" charset="0"/>
              </a:rPr>
              <a:t>автор романа «Война и мир»</a:t>
            </a:r>
          </a:p>
        </p:txBody>
      </p:sp>
      <p:sp>
        <p:nvSpPr>
          <p:cNvPr id="26642" name="Text Box 18"/>
          <p:cNvSpPr txBox="1">
            <a:spLocks noChangeArrowheads="1"/>
          </p:cNvSpPr>
          <p:nvPr/>
        </p:nvSpPr>
        <p:spPr bwMode="auto">
          <a:xfrm>
            <a:off x="4124325" y="4143375"/>
            <a:ext cx="19399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1600">
                <a:solidFill>
                  <a:srgbClr val="FF0000"/>
                </a:solidFill>
                <a:latin typeface="Arial" charset="0"/>
              </a:rPr>
              <a:t>Х</a:t>
            </a:r>
            <a:r>
              <a:rPr lang="ru-RU" sz="1600">
                <a:solidFill>
                  <a:schemeClr val="tx1"/>
                </a:solidFill>
                <a:latin typeface="Arial" charset="0"/>
              </a:rPr>
              <a:t> – </a:t>
            </a:r>
            <a:r>
              <a:rPr lang="ru-RU" sz="1600">
                <a:solidFill>
                  <a:srgbClr val="3333FF"/>
                </a:solidFill>
                <a:latin typeface="Arial" charset="0"/>
              </a:rPr>
              <a:t>студент</a:t>
            </a:r>
          </a:p>
          <a:p>
            <a:pPr eaLnBrk="1" hangingPunct="1"/>
            <a:r>
              <a:rPr lang="en-US" sz="1600">
                <a:solidFill>
                  <a:srgbClr val="FF0000"/>
                </a:solidFill>
                <a:latin typeface="Arial" charset="0"/>
              </a:rPr>
              <a:t>Y </a:t>
            </a:r>
            <a:r>
              <a:rPr lang="en-US" sz="1600">
                <a:solidFill>
                  <a:schemeClr val="tx1"/>
                </a:solidFill>
                <a:latin typeface="Arial" charset="0"/>
              </a:rPr>
              <a:t>– </a:t>
            </a:r>
            <a:r>
              <a:rPr lang="ru-RU" sz="1600">
                <a:solidFill>
                  <a:srgbClr val="3333FF"/>
                </a:solidFill>
                <a:latin typeface="Arial" charset="0"/>
              </a:rPr>
              <a:t>спортсмен</a:t>
            </a:r>
          </a:p>
        </p:txBody>
      </p:sp>
      <p:sp>
        <p:nvSpPr>
          <p:cNvPr id="26643" name="Text Box 19"/>
          <p:cNvSpPr txBox="1">
            <a:spLocks noChangeArrowheads="1"/>
          </p:cNvSpPr>
          <p:nvPr/>
        </p:nvSpPr>
        <p:spPr bwMode="auto">
          <a:xfrm>
            <a:off x="7054850" y="4143375"/>
            <a:ext cx="16303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1600">
                <a:solidFill>
                  <a:srgbClr val="FF0000"/>
                </a:solidFill>
                <a:latin typeface="Arial" charset="0"/>
              </a:rPr>
              <a:t>Х </a:t>
            </a:r>
            <a:r>
              <a:rPr lang="ru-RU" sz="1600">
                <a:solidFill>
                  <a:schemeClr val="tx1"/>
                </a:solidFill>
                <a:latin typeface="Arial" charset="0"/>
              </a:rPr>
              <a:t>– </a:t>
            </a:r>
            <a:r>
              <a:rPr lang="ru-RU" sz="1600">
                <a:solidFill>
                  <a:srgbClr val="3333FF"/>
                </a:solidFill>
                <a:latin typeface="Arial" charset="0"/>
              </a:rPr>
              <a:t>хищник</a:t>
            </a:r>
          </a:p>
          <a:p>
            <a:pPr eaLnBrk="1" hangingPunct="1"/>
            <a:r>
              <a:rPr lang="en-US" sz="1600">
                <a:solidFill>
                  <a:srgbClr val="FF0000"/>
                </a:solidFill>
                <a:latin typeface="Arial" charset="0"/>
              </a:rPr>
              <a:t>Y </a:t>
            </a:r>
            <a:r>
              <a:rPr lang="ru-RU" sz="1600">
                <a:solidFill>
                  <a:schemeClr val="tx1"/>
                </a:solidFill>
                <a:latin typeface="Arial" charset="0"/>
              </a:rPr>
              <a:t>- </a:t>
            </a:r>
            <a:r>
              <a:rPr lang="ru-RU" sz="1600">
                <a:solidFill>
                  <a:srgbClr val="3333FF"/>
                </a:solidFill>
                <a:latin typeface="Arial" charset="0"/>
              </a:rPr>
              <a:t>тигр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7" grpId="0"/>
      <p:bldP spid="26638" grpId="0"/>
      <p:bldP spid="26639" grpId="0"/>
      <p:bldP spid="26641" grpId="0"/>
      <p:bldP spid="26642" grpId="0"/>
      <p:bldP spid="266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WordArt 2"/>
          <p:cNvSpPr>
            <a:spLocks noChangeArrowheads="1" noChangeShapeType="1" noTextEdit="1"/>
          </p:cNvSpPr>
          <p:nvPr/>
        </p:nvSpPr>
        <p:spPr bwMode="auto">
          <a:xfrm>
            <a:off x="1500166" y="500042"/>
            <a:ext cx="6480176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7746"/>
              </a:avLst>
            </a:prstTxWarp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kern="1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/>
                <a:cs typeface="Arial"/>
              </a:rPr>
              <a:t>Виды отношений</a:t>
            </a:r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647700" y="2276475"/>
            <a:ext cx="1584325" cy="15128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3492500" y="3273425"/>
            <a:ext cx="1584325" cy="15128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6630988" y="2276475"/>
            <a:ext cx="1584325" cy="15128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1582738" y="2924175"/>
            <a:ext cx="431800" cy="431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008063" y="2924175"/>
            <a:ext cx="431800" cy="431800"/>
          </a:xfrm>
          <a:prstGeom prst="ellipse">
            <a:avLst/>
          </a:prstGeom>
          <a:solidFill>
            <a:srgbClr val="A2FEA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3852863" y="3408363"/>
            <a:ext cx="0" cy="1260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4591050" y="3355975"/>
            <a:ext cx="0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7185025" y="2339975"/>
            <a:ext cx="0" cy="1403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008063" y="2997200"/>
            <a:ext cx="2873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 b="0">
                <a:solidFill>
                  <a:schemeClr val="tx1"/>
                </a:solidFill>
                <a:latin typeface="Arial" charset="0"/>
              </a:rPr>
              <a:t>A</a:t>
            </a: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727200" y="2997200"/>
            <a:ext cx="433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 b="0">
                <a:solidFill>
                  <a:schemeClr val="tx1"/>
                </a:solidFill>
                <a:latin typeface="Arial" charset="0"/>
              </a:rPr>
              <a:t>B</a:t>
            </a: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3563938" y="3994150"/>
            <a:ext cx="288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 b="0">
                <a:solidFill>
                  <a:schemeClr val="tx1"/>
                </a:solidFill>
                <a:latin typeface="Arial" charset="0"/>
              </a:rPr>
              <a:t>A</a:t>
            </a: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4572000" y="4059238"/>
            <a:ext cx="4333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 b="0">
                <a:solidFill>
                  <a:schemeClr val="tx1"/>
                </a:solidFill>
                <a:latin typeface="Arial" charset="0"/>
              </a:rPr>
              <a:t>B</a:t>
            </a: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6786563" y="2997200"/>
            <a:ext cx="360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 b="0">
                <a:solidFill>
                  <a:schemeClr val="tx1"/>
                </a:solidFill>
                <a:latin typeface="Arial" charset="0"/>
              </a:rPr>
              <a:t>A</a:t>
            </a: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7235825" y="2997200"/>
            <a:ext cx="358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 b="0">
                <a:solidFill>
                  <a:schemeClr val="tx1"/>
                </a:solidFill>
                <a:latin typeface="Arial" charset="0"/>
              </a:rPr>
              <a:t>B</a:t>
            </a: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223963" y="2492375"/>
            <a:ext cx="503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 b="0">
                <a:solidFill>
                  <a:schemeClr val="tx1"/>
                </a:solidFill>
                <a:latin typeface="Arial" charset="0"/>
              </a:rPr>
              <a:t>C</a:t>
            </a:r>
            <a:endParaRPr lang="ru-RU" sz="18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323850" y="3933825"/>
            <a:ext cx="2663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2400">
                <a:solidFill>
                  <a:srgbClr val="3333FF"/>
                </a:solidFill>
                <a:latin typeface="Arial" charset="0"/>
              </a:rPr>
              <a:t>Соподчинение</a:t>
            </a:r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2843213" y="4941888"/>
            <a:ext cx="3384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2400">
                <a:solidFill>
                  <a:srgbClr val="FF33CC"/>
                </a:solidFill>
                <a:latin typeface="Arial" charset="0"/>
              </a:rPr>
              <a:t>Противоположность</a:t>
            </a:r>
          </a:p>
        </p:txBody>
      </p:sp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6286500" y="3929063"/>
            <a:ext cx="2417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2400">
                <a:solidFill>
                  <a:srgbClr val="CC66FF"/>
                </a:solidFill>
                <a:latin typeface="Arial" charset="0"/>
              </a:rPr>
              <a:t>Противоречие</a:t>
            </a:r>
          </a:p>
        </p:txBody>
      </p:sp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539750" y="1268413"/>
            <a:ext cx="83534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Arial" charset="0"/>
              </a:rPr>
              <a:t>Сравнимых несовместимых понятий</a:t>
            </a:r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357188" y="4429125"/>
            <a:ext cx="1785937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1800">
                <a:solidFill>
                  <a:srgbClr val="FF0000"/>
                </a:solidFill>
                <a:latin typeface="Arial" charset="0"/>
              </a:rPr>
              <a:t>А – </a:t>
            </a:r>
            <a:r>
              <a:rPr lang="ru-RU" sz="1800">
                <a:solidFill>
                  <a:srgbClr val="3333FF"/>
                </a:solidFill>
                <a:latin typeface="Arial" charset="0"/>
              </a:rPr>
              <a:t>береза</a:t>
            </a:r>
          </a:p>
          <a:p>
            <a:pPr eaLnBrk="1" hangingPunct="1"/>
            <a:r>
              <a:rPr lang="ru-RU" sz="1800">
                <a:solidFill>
                  <a:srgbClr val="FF0000"/>
                </a:solidFill>
                <a:latin typeface="Arial" charset="0"/>
              </a:rPr>
              <a:t>В – </a:t>
            </a:r>
            <a:r>
              <a:rPr lang="ru-RU" sz="1800">
                <a:solidFill>
                  <a:srgbClr val="3333FF"/>
                </a:solidFill>
                <a:latin typeface="Arial" charset="0"/>
              </a:rPr>
              <a:t>ель</a:t>
            </a:r>
          </a:p>
          <a:p>
            <a:pPr eaLnBrk="1" hangingPunct="1"/>
            <a:r>
              <a:rPr lang="ru-RU" sz="1800">
                <a:solidFill>
                  <a:srgbClr val="FF0000"/>
                </a:solidFill>
                <a:latin typeface="Arial" charset="0"/>
              </a:rPr>
              <a:t>С</a:t>
            </a:r>
            <a:r>
              <a:rPr lang="ru-RU" sz="1800">
                <a:solidFill>
                  <a:schemeClr val="tx1"/>
                </a:solidFill>
                <a:latin typeface="Arial" charset="0"/>
              </a:rPr>
              <a:t> - </a:t>
            </a:r>
            <a:r>
              <a:rPr lang="ru-RU" sz="1800">
                <a:solidFill>
                  <a:srgbClr val="3333FF"/>
                </a:solidFill>
                <a:latin typeface="Arial" charset="0"/>
              </a:rPr>
              <a:t>дерево</a:t>
            </a:r>
          </a:p>
        </p:txBody>
      </p:sp>
      <p:sp>
        <p:nvSpPr>
          <p:cNvPr id="27671" name="Text Box 23"/>
          <p:cNvSpPr txBox="1">
            <a:spLocks noChangeArrowheads="1"/>
          </p:cNvSpPr>
          <p:nvPr/>
        </p:nvSpPr>
        <p:spPr bwMode="auto">
          <a:xfrm>
            <a:off x="3000375" y="5435600"/>
            <a:ext cx="258762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1800">
                <a:solidFill>
                  <a:srgbClr val="FF0000"/>
                </a:solidFill>
                <a:latin typeface="Arial" charset="0"/>
              </a:rPr>
              <a:t>А </a:t>
            </a:r>
            <a:r>
              <a:rPr lang="ru-RU" sz="1800">
                <a:solidFill>
                  <a:srgbClr val="3333FF"/>
                </a:solidFill>
                <a:latin typeface="Arial" charset="0"/>
              </a:rPr>
              <a:t>– большой дом</a:t>
            </a:r>
          </a:p>
          <a:p>
            <a:pPr eaLnBrk="1" hangingPunct="1"/>
            <a:r>
              <a:rPr lang="ru-RU" sz="1800">
                <a:solidFill>
                  <a:srgbClr val="FF0000"/>
                </a:solidFill>
                <a:latin typeface="Arial" charset="0"/>
              </a:rPr>
              <a:t>В</a:t>
            </a:r>
            <a:r>
              <a:rPr lang="ru-RU" sz="1800">
                <a:solidFill>
                  <a:srgbClr val="3333FF"/>
                </a:solidFill>
                <a:latin typeface="Arial" charset="0"/>
              </a:rPr>
              <a:t> – маленький дом</a:t>
            </a:r>
          </a:p>
        </p:txBody>
      </p:sp>
      <p:sp>
        <p:nvSpPr>
          <p:cNvPr id="27672" name="Text Box 24"/>
          <p:cNvSpPr txBox="1">
            <a:spLocks noChangeArrowheads="1"/>
          </p:cNvSpPr>
          <p:nvPr/>
        </p:nvSpPr>
        <p:spPr bwMode="auto">
          <a:xfrm>
            <a:off x="6286500" y="4429125"/>
            <a:ext cx="2490788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1800">
                <a:solidFill>
                  <a:srgbClr val="FF0000"/>
                </a:solidFill>
                <a:latin typeface="Arial" charset="0"/>
              </a:rPr>
              <a:t>А</a:t>
            </a:r>
            <a:r>
              <a:rPr lang="ru-RU" sz="1800">
                <a:solidFill>
                  <a:srgbClr val="3333FF"/>
                </a:solidFill>
                <a:latin typeface="Arial" charset="0"/>
              </a:rPr>
              <a:t> – большой дом</a:t>
            </a:r>
          </a:p>
          <a:p>
            <a:pPr eaLnBrk="1" hangingPunct="1"/>
            <a:r>
              <a:rPr lang="ru-RU" sz="1800">
                <a:solidFill>
                  <a:srgbClr val="FF0000"/>
                </a:solidFill>
                <a:latin typeface="Arial" charset="0"/>
              </a:rPr>
              <a:t>В</a:t>
            </a:r>
            <a:r>
              <a:rPr lang="ru-RU" sz="1800">
                <a:solidFill>
                  <a:srgbClr val="3333FF"/>
                </a:solidFill>
                <a:latin typeface="Arial" charset="0"/>
              </a:rPr>
              <a:t> – небольшой дом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6" grpId="0"/>
      <p:bldP spid="27667" grpId="0"/>
      <p:bldP spid="27668" grpId="0"/>
      <p:bldP spid="27670" grpId="0"/>
      <p:bldP spid="27671" grpId="0"/>
      <p:bldP spid="276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/>
          </p:cNvSpPr>
          <p:nvPr/>
        </p:nvSpPr>
        <p:spPr bwMode="auto">
          <a:xfrm>
            <a:off x="468313" y="260350"/>
            <a:ext cx="7158037" cy="1412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Диаграмма Эйлера-Венна</a:t>
            </a:r>
          </a:p>
        </p:txBody>
      </p:sp>
      <p:sp>
        <p:nvSpPr>
          <p:cNvPr id="15363" name="Прямоугольник 4"/>
          <p:cNvSpPr>
            <a:spLocks noChangeArrowheads="1"/>
          </p:cNvSpPr>
          <p:nvPr/>
        </p:nvSpPr>
        <p:spPr bwMode="auto">
          <a:xfrm>
            <a:off x="250825" y="4756150"/>
            <a:ext cx="914558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>
                <a:solidFill>
                  <a:schemeClr val="hlink"/>
                </a:solidFill>
              </a:rPr>
              <a:t>Конъюнкции</a:t>
            </a:r>
            <a:r>
              <a:rPr lang="ru-RU" sz="2400" i="1"/>
              <a:t> соответствует</a:t>
            </a:r>
            <a:r>
              <a:rPr lang="ru-RU"/>
              <a:t> </a:t>
            </a:r>
            <a:r>
              <a:rPr lang="ru-RU" sz="2400" i="1"/>
              <a:t>пересечение множеств, т.е. множеству получившемуся в результате умножения множеств А и В соответствует множество, состоящее из элементов, принадлежащих одновременно двум множествам.</a:t>
            </a:r>
          </a:p>
        </p:txBody>
      </p:sp>
      <p:sp>
        <p:nvSpPr>
          <p:cNvPr id="15364" name="Rectangle 8"/>
          <p:cNvSpPr>
            <a:spLocks noChangeArrowheads="1"/>
          </p:cNvSpPr>
          <p:nvPr/>
        </p:nvSpPr>
        <p:spPr bwMode="auto">
          <a:xfrm>
            <a:off x="1714500" y="2286000"/>
            <a:ext cx="2928938" cy="12858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2400"/>
          </a:p>
        </p:txBody>
      </p:sp>
      <p:sp>
        <p:nvSpPr>
          <p:cNvPr id="15365" name="Oval 9"/>
          <p:cNvSpPr>
            <a:spLocks noChangeArrowheads="1"/>
          </p:cNvSpPr>
          <p:nvPr/>
        </p:nvSpPr>
        <p:spPr bwMode="auto">
          <a:xfrm>
            <a:off x="2792413" y="2341563"/>
            <a:ext cx="1146175" cy="1095375"/>
          </a:xfrm>
          <a:prstGeom prst="ellipse">
            <a:avLst/>
          </a:prstGeom>
          <a:noFill/>
          <a:ln w="9525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6" name="Oval 10"/>
          <p:cNvSpPr>
            <a:spLocks noChangeArrowheads="1"/>
          </p:cNvSpPr>
          <p:nvPr/>
        </p:nvSpPr>
        <p:spPr bwMode="auto">
          <a:xfrm>
            <a:off x="2219325" y="2505075"/>
            <a:ext cx="917575" cy="877888"/>
          </a:xfrm>
          <a:prstGeom prst="ellipse">
            <a:avLst/>
          </a:prstGeom>
          <a:noFill/>
          <a:ln w="9525">
            <a:solidFill>
              <a:srgbClr val="00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7" name="Text Box 11"/>
          <p:cNvSpPr txBox="1">
            <a:spLocks noChangeArrowheads="1"/>
          </p:cNvSpPr>
          <p:nvPr/>
        </p:nvSpPr>
        <p:spPr bwMode="auto">
          <a:xfrm>
            <a:off x="2322513" y="2754313"/>
            <a:ext cx="304800" cy="32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3300"/>
                </a:solidFill>
              </a:rPr>
              <a:t>А</a:t>
            </a:r>
          </a:p>
        </p:txBody>
      </p:sp>
      <p:sp>
        <p:nvSpPr>
          <p:cNvPr id="15368" name="Text Box 12"/>
          <p:cNvSpPr txBox="1">
            <a:spLocks noChangeArrowheads="1"/>
          </p:cNvSpPr>
          <p:nvPr/>
        </p:nvSpPr>
        <p:spPr bwMode="auto">
          <a:xfrm>
            <a:off x="3365500" y="2779713"/>
            <a:ext cx="290513" cy="32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3300"/>
                </a:solidFill>
              </a:rPr>
              <a:t>В</a:t>
            </a:r>
          </a:p>
        </p:txBody>
      </p:sp>
      <p:sp>
        <p:nvSpPr>
          <p:cNvPr id="15369" name="Freeform 13"/>
          <p:cNvSpPr>
            <a:spLocks/>
          </p:cNvSpPr>
          <p:nvPr/>
        </p:nvSpPr>
        <p:spPr bwMode="auto">
          <a:xfrm>
            <a:off x="2779713" y="2560638"/>
            <a:ext cx="366712" cy="725487"/>
          </a:xfrm>
          <a:custGeom>
            <a:avLst/>
            <a:gdLst>
              <a:gd name="T0" fmla="*/ 147428940 w 308"/>
              <a:gd name="T1" fmla="*/ 14357788 h 635"/>
              <a:gd name="T2" fmla="*/ 109153970 w 308"/>
              <a:gd name="T3" fmla="*/ 61348780 h 635"/>
              <a:gd name="T4" fmla="*/ 92143534 w 308"/>
              <a:gd name="T5" fmla="*/ 84844277 h 635"/>
              <a:gd name="T6" fmla="*/ 70879000 w 308"/>
              <a:gd name="T7" fmla="*/ 131835269 h 635"/>
              <a:gd name="T8" fmla="*/ 32604031 w 308"/>
              <a:gd name="T9" fmla="*/ 190574581 h 635"/>
              <a:gd name="T10" fmla="*/ 11340688 w 308"/>
              <a:gd name="T11" fmla="*/ 264976415 h 635"/>
              <a:gd name="T12" fmla="*/ 11340688 w 308"/>
              <a:gd name="T13" fmla="*/ 488184201 h 635"/>
              <a:gd name="T14" fmla="*/ 58121471 w 308"/>
              <a:gd name="T15" fmla="*/ 570417867 h 635"/>
              <a:gd name="T16" fmla="*/ 117659783 w 308"/>
              <a:gd name="T17" fmla="*/ 699643668 h 635"/>
              <a:gd name="T18" fmla="*/ 198461439 w 308"/>
              <a:gd name="T19" fmla="*/ 797540998 h 635"/>
              <a:gd name="T20" fmla="*/ 228230595 w 308"/>
              <a:gd name="T21" fmla="*/ 828868326 h 635"/>
              <a:gd name="T22" fmla="*/ 279264285 w 308"/>
              <a:gd name="T23" fmla="*/ 789709166 h 635"/>
              <a:gd name="T24" fmla="*/ 351561318 w 308"/>
              <a:gd name="T25" fmla="*/ 699643668 h 635"/>
              <a:gd name="T26" fmla="*/ 389835097 w 308"/>
              <a:gd name="T27" fmla="*/ 617408859 h 635"/>
              <a:gd name="T28" fmla="*/ 406846723 w 308"/>
              <a:gd name="T29" fmla="*/ 574334354 h 635"/>
              <a:gd name="T30" fmla="*/ 415352537 w 308"/>
              <a:gd name="T31" fmla="*/ 550838858 h 635"/>
              <a:gd name="T32" fmla="*/ 389835097 w 308"/>
              <a:gd name="T33" fmla="*/ 261061070 h 635"/>
              <a:gd name="T34" fmla="*/ 351561318 w 308"/>
              <a:gd name="T35" fmla="*/ 198406413 h 635"/>
              <a:gd name="T36" fmla="*/ 279264285 w 308"/>
              <a:gd name="T37" fmla="*/ 104424428 h 635"/>
              <a:gd name="T38" fmla="*/ 249495129 w 308"/>
              <a:gd name="T39" fmla="*/ 77012444 h 635"/>
              <a:gd name="T40" fmla="*/ 168692282 w 308"/>
              <a:gd name="T41" fmla="*/ 14357788 h 635"/>
              <a:gd name="T42" fmla="*/ 147428940 w 308"/>
              <a:gd name="T43" fmla="*/ 14357788 h 63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308"/>
              <a:gd name="T67" fmla="*/ 0 h 635"/>
              <a:gd name="T68" fmla="*/ 308 w 308"/>
              <a:gd name="T69" fmla="*/ 635 h 635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308" h="635">
                <a:moveTo>
                  <a:pt x="104" y="11"/>
                </a:moveTo>
                <a:cubicBezTo>
                  <a:pt x="92" y="23"/>
                  <a:pt x="88" y="36"/>
                  <a:pt x="77" y="47"/>
                </a:cubicBezTo>
                <a:cubicBezTo>
                  <a:pt x="70" y="68"/>
                  <a:pt x="80" y="43"/>
                  <a:pt x="65" y="65"/>
                </a:cubicBezTo>
                <a:cubicBezTo>
                  <a:pt x="59" y="75"/>
                  <a:pt x="54" y="90"/>
                  <a:pt x="50" y="101"/>
                </a:cubicBezTo>
                <a:cubicBezTo>
                  <a:pt x="45" y="116"/>
                  <a:pt x="30" y="131"/>
                  <a:pt x="23" y="146"/>
                </a:cubicBezTo>
                <a:cubicBezTo>
                  <a:pt x="15" y="164"/>
                  <a:pt x="14" y="184"/>
                  <a:pt x="8" y="203"/>
                </a:cubicBezTo>
                <a:cubicBezTo>
                  <a:pt x="8" y="204"/>
                  <a:pt x="0" y="329"/>
                  <a:pt x="8" y="374"/>
                </a:cubicBezTo>
                <a:cubicBezTo>
                  <a:pt x="13" y="400"/>
                  <a:pt x="33" y="414"/>
                  <a:pt x="41" y="437"/>
                </a:cubicBezTo>
                <a:cubicBezTo>
                  <a:pt x="51" y="466"/>
                  <a:pt x="67" y="512"/>
                  <a:pt x="83" y="536"/>
                </a:cubicBezTo>
                <a:cubicBezTo>
                  <a:pt x="92" y="572"/>
                  <a:pt x="119" y="584"/>
                  <a:pt x="140" y="611"/>
                </a:cubicBezTo>
                <a:cubicBezTo>
                  <a:pt x="159" y="635"/>
                  <a:pt x="144" y="623"/>
                  <a:pt x="161" y="635"/>
                </a:cubicBezTo>
                <a:cubicBezTo>
                  <a:pt x="174" y="625"/>
                  <a:pt x="184" y="614"/>
                  <a:pt x="197" y="605"/>
                </a:cubicBezTo>
                <a:cubicBezTo>
                  <a:pt x="205" y="580"/>
                  <a:pt x="239" y="563"/>
                  <a:pt x="248" y="536"/>
                </a:cubicBezTo>
                <a:cubicBezTo>
                  <a:pt x="255" y="516"/>
                  <a:pt x="263" y="491"/>
                  <a:pt x="275" y="473"/>
                </a:cubicBezTo>
                <a:cubicBezTo>
                  <a:pt x="278" y="458"/>
                  <a:pt x="281" y="453"/>
                  <a:pt x="287" y="440"/>
                </a:cubicBezTo>
                <a:cubicBezTo>
                  <a:pt x="290" y="434"/>
                  <a:pt x="293" y="422"/>
                  <a:pt x="293" y="422"/>
                </a:cubicBezTo>
                <a:cubicBezTo>
                  <a:pt x="298" y="352"/>
                  <a:pt x="308" y="266"/>
                  <a:pt x="275" y="200"/>
                </a:cubicBezTo>
                <a:cubicBezTo>
                  <a:pt x="267" y="184"/>
                  <a:pt x="256" y="168"/>
                  <a:pt x="248" y="152"/>
                </a:cubicBezTo>
                <a:cubicBezTo>
                  <a:pt x="236" y="129"/>
                  <a:pt x="220" y="95"/>
                  <a:pt x="197" y="80"/>
                </a:cubicBezTo>
                <a:cubicBezTo>
                  <a:pt x="192" y="64"/>
                  <a:pt x="197" y="73"/>
                  <a:pt x="176" y="59"/>
                </a:cubicBezTo>
                <a:cubicBezTo>
                  <a:pt x="155" y="45"/>
                  <a:pt x="141" y="22"/>
                  <a:pt x="119" y="11"/>
                </a:cubicBezTo>
                <a:cubicBezTo>
                  <a:pt x="97" y="0"/>
                  <a:pt x="99" y="1"/>
                  <a:pt x="104" y="11"/>
                </a:cubicBezTo>
                <a:close/>
              </a:path>
            </a:pathLst>
          </a:custGeom>
          <a:solidFill>
            <a:schemeClr val="folHlink"/>
          </a:solidFill>
          <a:ln w="9525">
            <a:solidFill>
              <a:srgbClr val="003300"/>
            </a:solidFill>
            <a:round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graphicFrame>
        <p:nvGraphicFramePr>
          <p:cNvPr id="13" name="Group 4"/>
          <p:cNvGraphicFramePr>
            <a:graphicFrameLocks noGrp="1"/>
          </p:cNvGraphicFramePr>
          <p:nvPr/>
        </p:nvGraphicFramePr>
        <p:xfrm>
          <a:off x="5357813" y="1428750"/>
          <a:ext cx="2960688" cy="1981200"/>
        </p:xfrm>
        <a:graphic>
          <a:graphicData uri="http://schemas.openxmlformats.org/drawingml/2006/table">
            <a:tbl>
              <a:tblPr/>
              <a:tblGrid>
                <a:gridCol w="986896"/>
                <a:gridCol w="986896"/>
                <a:gridCol w="986896"/>
              </a:tblGrid>
              <a:tr h="346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B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 ^ B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396" name="Прямоугольник 14"/>
          <p:cNvSpPr>
            <a:spLocks noChangeArrowheads="1"/>
          </p:cNvSpPr>
          <p:nvPr/>
        </p:nvSpPr>
        <p:spPr bwMode="auto">
          <a:xfrm>
            <a:off x="6143625" y="3857625"/>
            <a:ext cx="1120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/>
              <a:t>А</a:t>
            </a:r>
            <a:r>
              <a:rPr lang="en-US"/>
              <a:t>^</a:t>
            </a:r>
            <a:r>
              <a:rPr lang="ru-RU"/>
              <a:t> В =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/>
          </p:cNvSpPr>
          <p:nvPr/>
        </p:nvSpPr>
        <p:spPr bwMode="auto">
          <a:xfrm>
            <a:off x="468313" y="260350"/>
            <a:ext cx="7158037" cy="1412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Диаграмма Эйлера-Венна</a:t>
            </a:r>
          </a:p>
        </p:txBody>
      </p:sp>
      <p:sp>
        <p:nvSpPr>
          <p:cNvPr id="16387" name="Прямоугольник 4"/>
          <p:cNvSpPr>
            <a:spLocks noChangeArrowheads="1"/>
          </p:cNvSpPr>
          <p:nvPr/>
        </p:nvSpPr>
        <p:spPr bwMode="auto">
          <a:xfrm>
            <a:off x="0" y="4643438"/>
            <a:ext cx="8929688" cy="191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>
                <a:solidFill>
                  <a:schemeClr val="hlink"/>
                </a:solidFill>
              </a:rPr>
              <a:t>Дизъюнкции</a:t>
            </a:r>
            <a:r>
              <a:rPr lang="ru-RU" sz="2400" i="1"/>
              <a:t> соответствует операция объединения множеств, т.е. множеству получившемуся в результате сложения множеств А и В соответствует множество, состоящее из элементов, принадлежащих либо множеству А, либо множеству В. </a:t>
            </a:r>
          </a:p>
        </p:txBody>
      </p:sp>
      <p:grpSp>
        <p:nvGrpSpPr>
          <p:cNvPr id="16388" name="Группа 14"/>
          <p:cNvGrpSpPr>
            <a:grpSpLocks/>
          </p:cNvGrpSpPr>
          <p:nvPr/>
        </p:nvGrpSpPr>
        <p:grpSpPr bwMode="auto">
          <a:xfrm>
            <a:off x="428625" y="2214563"/>
            <a:ext cx="3143250" cy="1828800"/>
            <a:chOff x="3143240" y="2032000"/>
            <a:chExt cx="3143272" cy="1828800"/>
          </a:xfrm>
        </p:grpSpPr>
        <p:sp>
          <p:nvSpPr>
            <p:cNvPr id="16416" name="Rectangle 8"/>
            <p:cNvSpPr>
              <a:spLocks noChangeArrowheads="1"/>
            </p:cNvSpPr>
            <p:nvPr/>
          </p:nvSpPr>
          <p:spPr bwMode="auto">
            <a:xfrm>
              <a:off x="3143240" y="2032000"/>
              <a:ext cx="3143272" cy="1828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/>
            </a:p>
          </p:txBody>
        </p:sp>
        <p:sp>
          <p:nvSpPr>
            <p:cNvPr id="16417" name="Oval 9"/>
            <p:cNvSpPr>
              <a:spLocks noChangeArrowheads="1"/>
            </p:cNvSpPr>
            <p:nvPr/>
          </p:nvSpPr>
          <p:spPr bwMode="auto">
            <a:xfrm>
              <a:off x="4329113" y="2108200"/>
              <a:ext cx="1524000" cy="15240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rgbClr val="00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418" name="Oval 10"/>
            <p:cNvSpPr>
              <a:spLocks noChangeArrowheads="1"/>
            </p:cNvSpPr>
            <p:nvPr/>
          </p:nvSpPr>
          <p:spPr bwMode="auto">
            <a:xfrm>
              <a:off x="3567113" y="2336800"/>
              <a:ext cx="1219200" cy="12192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rgbClr val="00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>
                <a:solidFill>
                  <a:srgbClr val="003300"/>
                </a:solidFill>
              </a:endParaRPr>
            </a:p>
          </p:txBody>
        </p:sp>
        <p:sp>
          <p:nvSpPr>
            <p:cNvPr id="16419" name="Text Box 11"/>
            <p:cNvSpPr txBox="1">
              <a:spLocks noChangeArrowheads="1"/>
            </p:cNvSpPr>
            <p:nvPr/>
          </p:nvSpPr>
          <p:spPr bwMode="auto">
            <a:xfrm>
              <a:off x="3703638" y="2682875"/>
              <a:ext cx="4048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>
                  <a:solidFill>
                    <a:srgbClr val="003300"/>
                  </a:solidFill>
                </a:rPr>
                <a:t>А</a:t>
              </a:r>
            </a:p>
          </p:txBody>
        </p:sp>
        <p:sp>
          <p:nvSpPr>
            <p:cNvPr id="16420" name="Text Box 12"/>
            <p:cNvSpPr txBox="1">
              <a:spLocks noChangeArrowheads="1"/>
            </p:cNvSpPr>
            <p:nvPr/>
          </p:nvSpPr>
          <p:spPr bwMode="auto">
            <a:xfrm>
              <a:off x="5091113" y="2717800"/>
              <a:ext cx="3873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>
                  <a:solidFill>
                    <a:srgbClr val="003300"/>
                  </a:solidFill>
                </a:rPr>
                <a:t>В</a:t>
              </a:r>
            </a:p>
          </p:txBody>
        </p:sp>
        <p:sp>
          <p:nvSpPr>
            <p:cNvPr id="16421" name="Freeform 13"/>
            <p:cNvSpPr>
              <a:spLocks/>
            </p:cNvSpPr>
            <p:nvPr/>
          </p:nvSpPr>
          <p:spPr bwMode="auto">
            <a:xfrm>
              <a:off x="4284663" y="2392363"/>
              <a:ext cx="647700" cy="1008063"/>
            </a:xfrm>
            <a:custGeom>
              <a:avLst/>
              <a:gdLst>
                <a:gd name="T0" fmla="*/ 459917470 w 308"/>
                <a:gd name="T1" fmla="*/ 27722526 h 635"/>
                <a:gd name="T2" fmla="*/ 340515657 w 308"/>
                <a:gd name="T3" fmla="*/ 118448196 h 635"/>
                <a:gd name="T4" fmla="*/ 287448419 w 308"/>
                <a:gd name="T5" fmla="*/ 163811031 h 635"/>
                <a:gd name="T6" fmla="*/ 221113845 w 308"/>
                <a:gd name="T7" fmla="*/ 254536701 h 635"/>
                <a:gd name="T8" fmla="*/ 101712032 w 308"/>
                <a:gd name="T9" fmla="*/ 367942995 h 635"/>
                <a:gd name="T10" fmla="*/ 35377458 w 308"/>
                <a:gd name="T11" fmla="*/ 511592766 h 635"/>
                <a:gd name="T12" fmla="*/ 35377458 w 308"/>
                <a:gd name="T13" fmla="*/ 942538905 h 635"/>
                <a:gd name="T14" fmla="*/ 181313942 w 308"/>
                <a:gd name="T15" fmla="*/ 1101309621 h 635"/>
                <a:gd name="T16" fmla="*/ 367050328 w 308"/>
                <a:gd name="T17" fmla="*/ 1350804420 h 635"/>
                <a:gd name="T18" fmla="*/ 619119186 w 308"/>
                <a:gd name="T19" fmla="*/ 1539817026 h 635"/>
                <a:gd name="T20" fmla="*/ 711986328 w 308"/>
                <a:gd name="T21" fmla="*/ 1600300806 h 635"/>
                <a:gd name="T22" fmla="*/ 871190147 w 308"/>
                <a:gd name="T23" fmla="*/ 1524696081 h 635"/>
                <a:gd name="T24" fmla="*/ 1096726437 w 308"/>
                <a:gd name="T25" fmla="*/ 1350804420 h 635"/>
                <a:gd name="T26" fmla="*/ 1216128249 w 308"/>
                <a:gd name="T27" fmla="*/ 1192035291 h 635"/>
                <a:gd name="T28" fmla="*/ 1269195488 w 308"/>
                <a:gd name="T29" fmla="*/ 1108869300 h 635"/>
                <a:gd name="T30" fmla="*/ 1295728056 w 308"/>
                <a:gd name="T31" fmla="*/ 1063506465 h 635"/>
                <a:gd name="T32" fmla="*/ 1216128249 w 308"/>
                <a:gd name="T33" fmla="*/ 504031500 h 635"/>
                <a:gd name="T34" fmla="*/ 1096726437 w 308"/>
                <a:gd name="T35" fmla="*/ 383063940 h 635"/>
                <a:gd name="T36" fmla="*/ 871190147 w 308"/>
                <a:gd name="T37" fmla="*/ 201612600 h 635"/>
                <a:gd name="T38" fmla="*/ 778320902 w 308"/>
                <a:gd name="T39" fmla="*/ 148690086 h 635"/>
                <a:gd name="T40" fmla="*/ 526252044 w 308"/>
                <a:gd name="T41" fmla="*/ 27722526 h 635"/>
                <a:gd name="T42" fmla="*/ 459917470 w 308"/>
                <a:gd name="T43" fmla="*/ 27722526 h 63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08"/>
                <a:gd name="T67" fmla="*/ 0 h 635"/>
                <a:gd name="T68" fmla="*/ 308 w 308"/>
                <a:gd name="T69" fmla="*/ 635 h 63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08" h="635">
                  <a:moveTo>
                    <a:pt x="104" y="11"/>
                  </a:moveTo>
                  <a:cubicBezTo>
                    <a:pt x="92" y="23"/>
                    <a:pt x="88" y="36"/>
                    <a:pt x="77" y="47"/>
                  </a:cubicBezTo>
                  <a:cubicBezTo>
                    <a:pt x="70" y="68"/>
                    <a:pt x="80" y="43"/>
                    <a:pt x="65" y="65"/>
                  </a:cubicBezTo>
                  <a:cubicBezTo>
                    <a:pt x="59" y="75"/>
                    <a:pt x="54" y="90"/>
                    <a:pt x="50" y="101"/>
                  </a:cubicBezTo>
                  <a:cubicBezTo>
                    <a:pt x="45" y="116"/>
                    <a:pt x="30" y="131"/>
                    <a:pt x="23" y="146"/>
                  </a:cubicBezTo>
                  <a:cubicBezTo>
                    <a:pt x="15" y="164"/>
                    <a:pt x="14" y="184"/>
                    <a:pt x="8" y="203"/>
                  </a:cubicBezTo>
                  <a:cubicBezTo>
                    <a:pt x="8" y="204"/>
                    <a:pt x="0" y="329"/>
                    <a:pt x="8" y="374"/>
                  </a:cubicBezTo>
                  <a:cubicBezTo>
                    <a:pt x="13" y="400"/>
                    <a:pt x="33" y="414"/>
                    <a:pt x="41" y="437"/>
                  </a:cubicBezTo>
                  <a:cubicBezTo>
                    <a:pt x="51" y="466"/>
                    <a:pt x="67" y="512"/>
                    <a:pt x="83" y="536"/>
                  </a:cubicBezTo>
                  <a:cubicBezTo>
                    <a:pt x="92" y="572"/>
                    <a:pt x="119" y="584"/>
                    <a:pt x="140" y="611"/>
                  </a:cubicBezTo>
                  <a:cubicBezTo>
                    <a:pt x="159" y="635"/>
                    <a:pt x="144" y="623"/>
                    <a:pt x="161" y="635"/>
                  </a:cubicBezTo>
                  <a:cubicBezTo>
                    <a:pt x="174" y="625"/>
                    <a:pt x="184" y="614"/>
                    <a:pt x="197" y="605"/>
                  </a:cubicBezTo>
                  <a:cubicBezTo>
                    <a:pt x="205" y="580"/>
                    <a:pt x="239" y="563"/>
                    <a:pt x="248" y="536"/>
                  </a:cubicBezTo>
                  <a:cubicBezTo>
                    <a:pt x="255" y="516"/>
                    <a:pt x="263" y="491"/>
                    <a:pt x="275" y="473"/>
                  </a:cubicBezTo>
                  <a:cubicBezTo>
                    <a:pt x="278" y="458"/>
                    <a:pt x="281" y="453"/>
                    <a:pt x="287" y="440"/>
                  </a:cubicBezTo>
                  <a:cubicBezTo>
                    <a:pt x="290" y="434"/>
                    <a:pt x="293" y="422"/>
                    <a:pt x="293" y="422"/>
                  </a:cubicBezTo>
                  <a:cubicBezTo>
                    <a:pt x="298" y="352"/>
                    <a:pt x="308" y="266"/>
                    <a:pt x="275" y="200"/>
                  </a:cubicBezTo>
                  <a:cubicBezTo>
                    <a:pt x="267" y="184"/>
                    <a:pt x="256" y="168"/>
                    <a:pt x="248" y="152"/>
                  </a:cubicBezTo>
                  <a:cubicBezTo>
                    <a:pt x="236" y="129"/>
                    <a:pt x="220" y="95"/>
                    <a:pt x="197" y="80"/>
                  </a:cubicBezTo>
                  <a:cubicBezTo>
                    <a:pt x="192" y="64"/>
                    <a:pt x="197" y="73"/>
                    <a:pt x="176" y="59"/>
                  </a:cubicBezTo>
                  <a:cubicBezTo>
                    <a:pt x="155" y="45"/>
                    <a:pt x="141" y="22"/>
                    <a:pt x="119" y="11"/>
                  </a:cubicBezTo>
                  <a:cubicBezTo>
                    <a:pt x="97" y="0"/>
                    <a:pt x="99" y="1"/>
                    <a:pt x="104" y="11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</p:grpSp>
      <p:graphicFrame>
        <p:nvGraphicFramePr>
          <p:cNvPr id="16" name="Group 4"/>
          <p:cNvGraphicFramePr>
            <a:graphicFrameLocks noGrp="1"/>
          </p:cNvGraphicFramePr>
          <p:nvPr/>
        </p:nvGraphicFramePr>
        <p:xfrm>
          <a:off x="4214813" y="1571625"/>
          <a:ext cx="3675063" cy="2286000"/>
        </p:xfrm>
        <a:graphic>
          <a:graphicData uri="http://schemas.openxmlformats.org/drawingml/2006/table">
            <a:tbl>
              <a:tblPr/>
              <a:tblGrid>
                <a:gridCol w="1225021"/>
                <a:gridCol w="1225021"/>
                <a:gridCol w="1225021"/>
              </a:tblGrid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B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 V B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15" name="Прямоугольник 16"/>
          <p:cNvSpPr>
            <a:spLocks noChangeArrowheads="1"/>
          </p:cNvSpPr>
          <p:nvPr/>
        </p:nvSpPr>
        <p:spPr bwMode="auto">
          <a:xfrm>
            <a:off x="4786313" y="4071938"/>
            <a:ext cx="15430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/>
              <a:t>А </a:t>
            </a:r>
            <a:r>
              <a:rPr lang="en-US" sz="2400"/>
              <a:t>V</a:t>
            </a:r>
            <a:r>
              <a:rPr lang="ru-RU" sz="2400"/>
              <a:t> В =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/>
          </p:cNvSpPr>
          <p:nvPr/>
        </p:nvSpPr>
        <p:spPr bwMode="auto">
          <a:xfrm>
            <a:off x="468313" y="260350"/>
            <a:ext cx="7158037" cy="1412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Диаграмма Эйлера-Венна</a:t>
            </a:r>
          </a:p>
        </p:txBody>
      </p:sp>
      <p:sp>
        <p:nvSpPr>
          <p:cNvPr id="18438" name="Rectangle 4"/>
          <p:cNvSpPr>
            <a:spLocks noChangeArrowheads="1"/>
          </p:cNvSpPr>
          <p:nvPr/>
        </p:nvSpPr>
        <p:spPr bwMode="auto">
          <a:xfrm>
            <a:off x="250825" y="4508500"/>
            <a:ext cx="8501063" cy="191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cs typeface="Times New Roman" pitchFamily="18" charset="0"/>
              </a:rPr>
              <a:t>В алгебре множеств </a:t>
            </a:r>
            <a:r>
              <a:rPr lang="ru-RU" sz="24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cs typeface="Times New Roman" pitchFamily="18" charset="0"/>
              </a:rPr>
              <a:t>логическому отрицанию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cs typeface="Times New Roman" pitchFamily="18" charset="0"/>
              </a:rPr>
              <a:t> соответствует операция дополнения до универсального множества, т.е. множеству получившемуся в результате отрицания множества А соответствует множество дополняющее его до универсального множества. </a:t>
            </a:r>
            <a:endParaRPr lang="ru-RU" sz="2400">
              <a:effectLst>
                <a:outerShdw blurRad="38100" dist="38100" dir="2700000" algn="tl">
                  <a:srgbClr val="000000"/>
                </a:outerShdw>
              </a:effectLst>
              <a:latin typeface="Arial Unicode MS" pitchFamily="34" charset="-128"/>
            </a:endParaRPr>
          </a:p>
        </p:txBody>
      </p:sp>
      <p:grpSp>
        <p:nvGrpSpPr>
          <p:cNvPr id="17412" name="Группа 10"/>
          <p:cNvGrpSpPr>
            <a:grpSpLocks/>
          </p:cNvGrpSpPr>
          <p:nvPr/>
        </p:nvGrpSpPr>
        <p:grpSpPr bwMode="auto">
          <a:xfrm>
            <a:off x="642938" y="2071688"/>
            <a:ext cx="3286125" cy="1828800"/>
            <a:chOff x="3143240" y="1989138"/>
            <a:chExt cx="3286148" cy="1828800"/>
          </a:xfrm>
        </p:grpSpPr>
        <p:sp>
          <p:nvSpPr>
            <p:cNvPr id="17428" name="Rectangle 8"/>
            <p:cNvSpPr>
              <a:spLocks noChangeArrowheads="1"/>
            </p:cNvSpPr>
            <p:nvPr/>
          </p:nvSpPr>
          <p:spPr bwMode="auto">
            <a:xfrm>
              <a:off x="3143240" y="1989138"/>
              <a:ext cx="3286148" cy="18288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00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>
                <a:solidFill>
                  <a:srgbClr val="003300"/>
                </a:solidFill>
              </a:endParaRPr>
            </a:p>
          </p:txBody>
        </p:sp>
        <p:sp>
          <p:nvSpPr>
            <p:cNvPr id="17429" name="Oval 9"/>
            <p:cNvSpPr>
              <a:spLocks noChangeArrowheads="1"/>
            </p:cNvSpPr>
            <p:nvPr/>
          </p:nvSpPr>
          <p:spPr bwMode="auto">
            <a:xfrm>
              <a:off x="3638550" y="2293938"/>
              <a:ext cx="1219200" cy="12192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30" name="Text Box 10"/>
            <p:cNvSpPr txBox="1">
              <a:spLocks noChangeArrowheads="1"/>
            </p:cNvSpPr>
            <p:nvPr/>
          </p:nvSpPr>
          <p:spPr bwMode="auto">
            <a:xfrm>
              <a:off x="3775075" y="2640013"/>
              <a:ext cx="4048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>
                  <a:solidFill>
                    <a:srgbClr val="003300"/>
                  </a:solidFill>
                </a:rPr>
                <a:t>А</a:t>
              </a:r>
            </a:p>
          </p:txBody>
        </p:sp>
        <p:sp>
          <p:nvSpPr>
            <p:cNvPr id="17431" name="Text Box 11"/>
            <p:cNvSpPr txBox="1">
              <a:spLocks noChangeArrowheads="1"/>
            </p:cNvSpPr>
            <p:nvPr/>
          </p:nvSpPr>
          <p:spPr bwMode="auto">
            <a:xfrm>
              <a:off x="5143504" y="2643182"/>
              <a:ext cx="7794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>
                  <a:solidFill>
                    <a:srgbClr val="003300"/>
                  </a:solidFill>
                </a:rPr>
                <a:t>не А</a:t>
              </a:r>
            </a:p>
          </p:txBody>
        </p:sp>
      </p:grpSp>
      <p:graphicFrame>
        <p:nvGraphicFramePr>
          <p:cNvPr id="12" name="Group 4"/>
          <p:cNvGraphicFramePr>
            <a:graphicFrameLocks noGrp="1"/>
          </p:cNvGraphicFramePr>
          <p:nvPr/>
        </p:nvGraphicFramePr>
        <p:xfrm>
          <a:off x="4500563" y="2000250"/>
          <a:ext cx="3168650" cy="1871664"/>
        </p:xfrm>
        <a:graphic>
          <a:graphicData uri="http://schemas.openxmlformats.org/drawingml/2006/table">
            <a:tbl>
              <a:tblPr/>
              <a:tblGrid>
                <a:gridCol w="1584325"/>
                <a:gridCol w="1584325"/>
              </a:tblGrid>
              <a:tr h="623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¬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А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27" name="Прямоугольник 12"/>
          <p:cNvSpPr>
            <a:spLocks noChangeArrowheads="1"/>
          </p:cNvSpPr>
          <p:nvPr/>
        </p:nvSpPr>
        <p:spPr bwMode="auto">
          <a:xfrm>
            <a:off x="5286375" y="4143375"/>
            <a:ext cx="1209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cs typeface="Arial" charset="0"/>
              </a:rPr>
              <a:t>¬</a:t>
            </a:r>
            <a:r>
              <a:rPr lang="ru-RU" sz="2400">
                <a:cs typeface="Arial" charset="0"/>
              </a:rPr>
              <a:t> </a:t>
            </a:r>
            <a:r>
              <a:rPr lang="ru-RU" sz="2400"/>
              <a:t>А =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/>
          </p:cNvSpPr>
          <p:nvPr/>
        </p:nvSpPr>
        <p:spPr bwMode="auto">
          <a:xfrm>
            <a:off x="468313" y="260350"/>
            <a:ext cx="7158037" cy="1412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Диаграмма Эйлера-Венна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841375" y="4149725"/>
            <a:ext cx="7620000" cy="214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357188"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Импликация (логическое Следование)</a:t>
            </a:r>
          </a:p>
          <a:p>
            <a:pPr indent="357188">
              <a:spcBef>
                <a:spcPct val="20000"/>
              </a:spcBef>
              <a:buClr>
                <a:schemeClr val="hlink"/>
              </a:buClr>
              <a:defRPr/>
            </a:pPr>
            <a:endParaRPr lang="ru-R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indent="357188"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В </a:t>
            </a: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теории множеств соответствующей операции нет. Тем не менее, её можно отобразить с помощью диаграммы.</a:t>
            </a:r>
          </a:p>
        </p:txBody>
      </p:sp>
      <p:grpSp>
        <p:nvGrpSpPr>
          <p:cNvPr id="18436" name="Группа 13"/>
          <p:cNvGrpSpPr>
            <a:grpSpLocks/>
          </p:cNvGrpSpPr>
          <p:nvPr/>
        </p:nvGrpSpPr>
        <p:grpSpPr bwMode="auto">
          <a:xfrm>
            <a:off x="928688" y="1857375"/>
            <a:ext cx="3143250" cy="1828800"/>
            <a:chOff x="3357554" y="1844675"/>
            <a:chExt cx="3143272" cy="1828800"/>
          </a:xfrm>
        </p:grpSpPr>
        <p:sp>
          <p:nvSpPr>
            <p:cNvPr id="18464" name="Rectangle 12"/>
            <p:cNvSpPr>
              <a:spLocks noChangeArrowheads="1"/>
            </p:cNvSpPr>
            <p:nvPr/>
          </p:nvSpPr>
          <p:spPr bwMode="auto">
            <a:xfrm>
              <a:off x="3357554" y="1844675"/>
              <a:ext cx="3143272" cy="18288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00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>
                <a:solidFill>
                  <a:srgbClr val="003300"/>
                </a:solidFill>
              </a:endParaRPr>
            </a:p>
          </p:txBody>
        </p:sp>
        <p:grpSp>
          <p:nvGrpSpPr>
            <p:cNvPr id="18465" name="Group 13"/>
            <p:cNvGrpSpPr>
              <a:grpSpLocks/>
            </p:cNvGrpSpPr>
            <p:nvPr/>
          </p:nvGrpSpPr>
          <p:grpSpPr bwMode="auto">
            <a:xfrm>
              <a:off x="3783013" y="1920875"/>
              <a:ext cx="2286000" cy="1524000"/>
              <a:chOff x="2400" y="2544"/>
              <a:chExt cx="1440" cy="960"/>
            </a:xfrm>
          </p:grpSpPr>
          <p:sp>
            <p:nvSpPr>
              <p:cNvPr id="18466" name="Oval 14"/>
              <p:cNvSpPr>
                <a:spLocks noChangeArrowheads="1"/>
              </p:cNvSpPr>
              <p:nvPr/>
            </p:nvSpPr>
            <p:spPr bwMode="auto">
              <a:xfrm>
                <a:off x="2880" y="2544"/>
                <a:ext cx="960" cy="960"/>
              </a:xfrm>
              <a:prstGeom prst="ellipse">
                <a:avLst/>
              </a:prstGeom>
              <a:noFill/>
              <a:ln w="9525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467" name="Oval 15"/>
              <p:cNvSpPr>
                <a:spLocks noChangeArrowheads="1"/>
              </p:cNvSpPr>
              <p:nvPr/>
            </p:nvSpPr>
            <p:spPr bwMode="auto">
              <a:xfrm>
                <a:off x="2400" y="2688"/>
                <a:ext cx="768" cy="76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468" name="Text Box 16"/>
              <p:cNvSpPr txBox="1">
                <a:spLocks noChangeArrowheads="1"/>
              </p:cNvSpPr>
              <p:nvPr/>
            </p:nvSpPr>
            <p:spPr bwMode="auto">
              <a:xfrm>
                <a:off x="2486" y="2906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2400">
                    <a:solidFill>
                      <a:srgbClr val="003300"/>
                    </a:solidFill>
                  </a:rPr>
                  <a:t>А</a:t>
                </a:r>
              </a:p>
            </p:txBody>
          </p:sp>
          <p:sp>
            <p:nvSpPr>
              <p:cNvPr id="18469" name="Text Box 17"/>
              <p:cNvSpPr txBox="1">
                <a:spLocks noChangeArrowheads="1"/>
              </p:cNvSpPr>
              <p:nvPr/>
            </p:nvSpPr>
            <p:spPr bwMode="auto">
              <a:xfrm>
                <a:off x="3360" y="2928"/>
                <a:ext cx="2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2400">
                    <a:solidFill>
                      <a:srgbClr val="003300"/>
                    </a:solidFill>
                  </a:rPr>
                  <a:t>В</a:t>
                </a:r>
              </a:p>
            </p:txBody>
          </p:sp>
          <p:sp>
            <p:nvSpPr>
              <p:cNvPr id="18470" name="Freeform 18"/>
              <p:cNvSpPr>
                <a:spLocks/>
              </p:cNvSpPr>
              <p:nvPr/>
            </p:nvSpPr>
            <p:spPr bwMode="auto">
              <a:xfrm>
                <a:off x="2869" y="2737"/>
                <a:ext cx="308" cy="635"/>
              </a:xfrm>
              <a:custGeom>
                <a:avLst/>
                <a:gdLst>
                  <a:gd name="T0" fmla="*/ 104 w 308"/>
                  <a:gd name="T1" fmla="*/ 11 h 635"/>
                  <a:gd name="T2" fmla="*/ 77 w 308"/>
                  <a:gd name="T3" fmla="*/ 47 h 635"/>
                  <a:gd name="T4" fmla="*/ 65 w 308"/>
                  <a:gd name="T5" fmla="*/ 65 h 635"/>
                  <a:gd name="T6" fmla="*/ 50 w 308"/>
                  <a:gd name="T7" fmla="*/ 101 h 635"/>
                  <a:gd name="T8" fmla="*/ 23 w 308"/>
                  <a:gd name="T9" fmla="*/ 146 h 635"/>
                  <a:gd name="T10" fmla="*/ 8 w 308"/>
                  <a:gd name="T11" fmla="*/ 203 h 635"/>
                  <a:gd name="T12" fmla="*/ 8 w 308"/>
                  <a:gd name="T13" fmla="*/ 374 h 635"/>
                  <a:gd name="T14" fmla="*/ 41 w 308"/>
                  <a:gd name="T15" fmla="*/ 437 h 635"/>
                  <a:gd name="T16" fmla="*/ 83 w 308"/>
                  <a:gd name="T17" fmla="*/ 536 h 635"/>
                  <a:gd name="T18" fmla="*/ 140 w 308"/>
                  <a:gd name="T19" fmla="*/ 611 h 635"/>
                  <a:gd name="T20" fmla="*/ 161 w 308"/>
                  <a:gd name="T21" fmla="*/ 635 h 635"/>
                  <a:gd name="T22" fmla="*/ 197 w 308"/>
                  <a:gd name="T23" fmla="*/ 605 h 635"/>
                  <a:gd name="T24" fmla="*/ 248 w 308"/>
                  <a:gd name="T25" fmla="*/ 536 h 635"/>
                  <a:gd name="T26" fmla="*/ 275 w 308"/>
                  <a:gd name="T27" fmla="*/ 473 h 635"/>
                  <a:gd name="T28" fmla="*/ 287 w 308"/>
                  <a:gd name="T29" fmla="*/ 440 h 635"/>
                  <a:gd name="T30" fmla="*/ 293 w 308"/>
                  <a:gd name="T31" fmla="*/ 422 h 635"/>
                  <a:gd name="T32" fmla="*/ 275 w 308"/>
                  <a:gd name="T33" fmla="*/ 200 h 635"/>
                  <a:gd name="T34" fmla="*/ 248 w 308"/>
                  <a:gd name="T35" fmla="*/ 152 h 635"/>
                  <a:gd name="T36" fmla="*/ 197 w 308"/>
                  <a:gd name="T37" fmla="*/ 80 h 635"/>
                  <a:gd name="T38" fmla="*/ 176 w 308"/>
                  <a:gd name="T39" fmla="*/ 59 h 635"/>
                  <a:gd name="T40" fmla="*/ 119 w 308"/>
                  <a:gd name="T41" fmla="*/ 11 h 635"/>
                  <a:gd name="T42" fmla="*/ 104 w 308"/>
                  <a:gd name="T43" fmla="*/ 11 h 63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08"/>
                  <a:gd name="T67" fmla="*/ 0 h 635"/>
                  <a:gd name="T68" fmla="*/ 308 w 308"/>
                  <a:gd name="T69" fmla="*/ 635 h 63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08" h="635">
                    <a:moveTo>
                      <a:pt x="104" y="11"/>
                    </a:moveTo>
                    <a:cubicBezTo>
                      <a:pt x="92" y="23"/>
                      <a:pt x="88" y="36"/>
                      <a:pt x="77" y="47"/>
                    </a:cubicBezTo>
                    <a:cubicBezTo>
                      <a:pt x="70" y="68"/>
                      <a:pt x="80" y="43"/>
                      <a:pt x="65" y="65"/>
                    </a:cubicBezTo>
                    <a:cubicBezTo>
                      <a:pt x="59" y="75"/>
                      <a:pt x="54" y="90"/>
                      <a:pt x="50" y="101"/>
                    </a:cubicBezTo>
                    <a:cubicBezTo>
                      <a:pt x="45" y="116"/>
                      <a:pt x="30" y="131"/>
                      <a:pt x="23" y="146"/>
                    </a:cubicBezTo>
                    <a:cubicBezTo>
                      <a:pt x="15" y="164"/>
                      <a:pt x="14" y="184"/>
                      <a:pt x="8" y="203"/>
                    </a:cubicBezTo>
                    <a:cubicBezTo>
                      <a:pt x="8" y="204"/>
                      <a:pt x="0" y="329"/>
                      <a:pt x="8" y="374"/>
                    </a:cubicBezTo>
                    <a:cubicBezTo>
                      <a:pt x="13" y="400"/>
                      <a:pt x="33" y="414"/>
                      <a:pt x="41" y="437"/>
                    </a:cubicBezTo>
                    <a:cubicBezTo>
                      <a:pt x="51" y="466"/>
                      <a:pt x="67" y="512"/>
                      <a:pt x="83" y="536"/>
                    </a:cubicBezTo>
                    <a:cubicBezTo>
                      <a:pt x="92" y="572"/>
                      <a:pt x="119" y="584"/>
                      <a:pt x="140" y="611"/>
                    </a:cubicBezTo>
                    <a:cubicBezTo>
                      <a:pt x="159" y="635"/>
                      <a:pt x="144" y="623"/>
                      <a:pt x="161" y="635"/>
                    </a:cubicBezTo>
                    <a:cubicBezTo>
                      <a:pt x="174" y="625"/>
                      <a:pt x="184" y="614"/>
                      <a:pt x="197" y="605"/>
                    </a:cubicBezTo>
                    <a:cubicBezTo>
                      <a:pt x="205" y="580"/>
                      <a:pt x="239" y="563"/>
                      <a:pt x="248" y="536"/>
                    </a:cubicBezTo>
                    <a:cubicBezTo>
                      <a:pt x="255" y="516"/>
                      <a:pt x="263" y="491"/>
                      <a:pt x="275" y="473"/>
                    </a:cubicBezTo>
                    <a:cubicBezTo>
                      <a:pt x="278" y="458"/>
                      <a:pt x="281" y="453"/>
                      <a:pt x="287" y="440"/>
                    </a:cubicBezTo>
                    <a:cubicBezTo>
                      <a:pt x="290" y="434"/>
                      <a:pt x="293" y="422"/>
                      <a:pt x="293" y="422"/>
                    </a:cubicBezTo>
                    <a:cubicBezTo>
                      <a:pt x="298" y="352"/>
                      <a:pt x="308" y="266"/>
                      <a:pt x="275" y="200"/>
                    </a:cubicBezTo>
                    <a:cubicBezTo>
                      <a:pt x="267" y="184"/>
                      <a:pt x="256" y="168"/>
                      <a:pt x="248" y="152"/>
                    </a:cubicBezTo>
                    <a:cubicBezTo>
                      <a:pt x="236" y="129"/>
                      <a:pt x="220" y="95"/>
                      <a:pt x="197" y="80"/>
                    </a:cubicBezTo>
                    <a:cubicBezTo>
                      <a:pt x="192" y="64"/>
                      <a:pt x="197" y="73"/>
                      <a:pt x="176" y="59"/>
                    </a:cubicBezTo>
                    <a:cubicBezTo>
                      <a:pt x="155" y="45"/>
                      <a:pt x="141" y="22"/>
                      <a:pt x="119" y="11"/>
                    </a:cubicBezTo>
                    <a:cubicBezTo>
                      <a:pt x="97" y="0"/>
                      <a:pt x="99" y="1"/>
                      <a:pt x="104" y="11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  <p:graphicFrame>
        <p:nvGraphicFramePr>
          <p:cNvPr id="15" name="Group 119"/>
          <p:cNvGraphicFramePr>
            <a:graphicFrameLocks/>
          </p:cNvGraphicFramePr>
          <p:nvPr/>
        </p:nvGraphicFramePr>
        <p:xfrm>
          <a:off x="4643438" y="1643063"/>
          <a:ext cx="3927475" cy="2520951"/>
        </p:xfrm>
        <a:graphic>
          <a:graphicData uri="http://schemas.openxmlformats.org/drawingml/2006/table">
            <a:tbl>
              <a:tblPr/>
              <a:tblGrid>
                <a:gridCol w="1309687"/>
                <a:gridCol w="1308100"/>
                <a:gridCol w="1309688"/>
              </a:tblGrid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sym typeface="Symbol" pitchFamily="18" charset="2"/>
                        </a:rPr>
                        <a:t>АВ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5429250" y="4500563"/>
            <a:ext cx="16414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dirty="0"/>
              <a:t>А 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</a:t>
            </a:r>
            <a:r>
              <a:rPr lang="ru-RU" sz="2400" dirty="0"/>
              <a:t> В =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/>
          </p:cNvSpPr>
          <p:nvPr/>
        </p:nvSpPr>
        <p:spPr bwMode="auto">
          <a:xfrm>
            <a:off x="357188" y="285750"/>
            <a:ext cx="7158037" cy="1412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Диаграмма Эйлера-Венна</a:t>
            </a:r>
          </a:p>
        </p:txBody>
      </p:sp>
      <p:grpSp>
        <p:nvGrpSpPr>
          <p:cNvPr id="19459" name="Группа 12"/>
          <p:cNvGrpSpPr>
            <a:grpSpLocks/>
          </p:cNvGrpSpPr>
          <p:nvPr/>
        </p:nvGrpSpPr>
        <p:grpSpPr bwMode="auto">
          <a:xfrm>
            <a:off x="869950" y="1554163"/>
            <a:ext cx="3000375" cy="1828800"/>
            <a:chOff x="3214678" y="1989138"/>
            <a:chExt cx="3000396" cy="1828800"/>
          </a:xfrm>
        </p:grpSpPr>
        <p:sp>
          <p:nvSpPr>
            <p:cNvPr id="19488" name="Rectangle 12"/>
            <p:cNvSpPr>
              <a:spLocks noChangeArrowheads="1"/>
            </p:cNvSpPr>
            <p:nvPr/>
          </p:nvSpPr>
          <p:spPr bwMode="auto">
            <a:xfrm>
              <a:off x="3214678" y="1989138"/>
              <a:ext cx="3000396" cy="18288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00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/>
            </a:p>
          </p:txBody>
        </p:sp>
        <p:sp>
          <p:nvSpPr>
            <p:cNvPr id="19489" name="Oval 13"/>
            <p:cNvSpPr>
              <a:spLocks noChangeArrowheads="1"/>
            </p:cNvSpPr>
            <p:nvPr/>
          </p:nvSpPr>
          <p:spPr bwMode="auto">
            <a:xfrm>
              <a:off x="4184650" y="2065338"/>
              <a:ext cx="1524000" cy="15240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90" name="Oval 14"/>
            <p:cNvSpPr>
              <a:spLocks noChangeArrowheads="1"/>
            </p:cNvSpPr>
            <p:nvPr/>
          </p:nvSpPr>
          <p:spPr bwMode="auto">
            <a:xfrm>
              <a:off x="3422650" y="2293938"/>
              <a:ext cx="1219200" cy="12192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91" name="Text Box 15"/>
            <p:cNvSpPr txBox="1">
              <a:spLocks noChangeArrowheads="1"/>
            </p:cNvSpPr>
            <p:nvPr/>
          </p:nvSpPr>
          <p:spPr bwMode="auto">
            <a:xfrm>
              <a:off x="3559175" y="2640013"/>
              <a:ext cx="4048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>
                  <a:solidFill>
                    <a:srgbClr val="003300"/>
                  </a:solidFill>
                </a:rPr>
                <a:t>А</a:t>
              </a:r>
            </a:p>
          </p:txBody>
        </p:sp>
        <p:sp>
          <p:nvSpPr>
            <p:cNvPr id="19492" name="Text Box 16"/>
            <p:cNvSpPr txBox="1">
              <a:spLocks noChangeArrowheads="1"/>
            </p:cNvSpPr>
            <p:nvPr/>
          </p:nvSpPr>
          <p:spPr bwMode="auto">
            <a:xfrm>
              <a:off x="4946650" y="2674938"/>
              <a:ext cx="3873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>
                  <a:solidFill>
                    <a:srgbClr val="003300"/>
                  </a:solidFill>
                </a:rPr>
                <a:t>В</a:t>
              </a:r>
            </a:p>
          </p:txBody>
        </p:sp>
        <p:sp>
          <p:nvSpPr>
            <p:cNvPr id="19493" name="Freeform 17"/>
            <p:cNvSpPr>
              <a:spLocks/>
            </p:cNvSpPr>
            <p:nvPr/>
          </p:nvSpPr>
          <p:spPr bwMode="auto">
            <a:xfrm>
              <a:off x="4167188" y="2371726"/>
              <a:ext cx="488950" cy="1008063"/>
            </a:xfrm>
            <a:custGeom>
              <a:avLst/>
              <a:gdLst>
                <a:gd name="T0" fmla="*/ 262096250 w 308"/>
                <a:gd name="T1" fmla="*/ 27722526 h 635"/>
                <a:gd name="T2" fmla="*/ 194052825 w 308"/>
                <a:gd name="T3" fmla="*/ 118448196 h 635"/>
                <a:gd name="T4" fmla="*/ 163810950 w 308"/>
                <a:gd name="T5" fmla="*/ 163811031 h 635"/>
                <a:gd name="T6" fmla="*/ 126007813 w 308"/>
                <a:gd name="T7" fmla="*/ 254536701 h 635"/>
                <a:gd name="T8" fmla="*/ 57962800 w 308"/>
                <a:gd name="T9" fmla="*/ 367942995 h 635"/>
                <a:gd name="T10" fmla="*/ 20161250 w 308"/>
                <a:gd name="T11" fmla="*/ 511592766 h 635"/>
                <a:gd name="T12" fmla="*/ 20161250 w 308"/>
                <a:gd name="T13" fmla="*/ 942538905 h 635"/>
                <a:gd name="T14" fmla="*/ 103325613 w 308"/>
                <a:gd name="T15" fmla="*/ 1101309621 h 635"/>
                <a:gd name="T16" fmla="*/ 209172175 w 308"/>
                <a:gd name="T17" fmla="*/ 1350804420 h 635"/>
                <a:gd name="T18" fmla="*/ 352821875 w 308"/>
                <a:gd name="T19" fmla="*/ 1539817026 h 635"/>
                <a:gd name="T20" fmla="*/ 405744363 w 308"/>
                <a:gd name="T21" fmla="*/ 1600300806 h 635"/>
                <a:gd name="T22" fmla="*/ 496469988 w 308"/>
                <a:gd name="T23" fmla="*/ 1524696081 h 635"/>
                <a:gd name="T24" fmla="*/ 624998750 w 308"/>
                <a:gd name="T25" fmla="*/ 1350804420 h 635"/>
                <a:gd name="T26" fmla="*/ 693043763 w 308"/>
                <a:gd name="T27" fmla="*/ 1192035291 h 635"/>
                <a:gd name="T28" fmla="*/ 723285638 w 308"/>
                <a:gd name="T29" fmla="*/ 1108869300 h 635"/>
                <a:gd name="T30" fmla="*/ 738406575 w 308"/>
                <a:gd name="T31" fmla="*/ 1063506465 h 635"/>
                <a:gd name="T32" fmla="*/ 693043763 w 308"/>
                <a:gd name="T33" fmla="*/ 504031500 h 635"/>
                <a:gd name="T34" fmla="*/ 624998750 w 308"/>
                <a:gd name="T35" fmla="*/ 383063940 h 635"/>
                <a:gd name="T36" fmla="*/ 496469988 w 308"/>
                <a:gd name="T37" fmla="*/ 201612600 h 635"/>
                <a:gd name="T38" fmla="*/ 443547500 w 308"/>
                <a:gd name="T39" fmla="*/ 148690086 h 635"/>
                <a:gd name="T40" fmla="*/ 299897800 w 308"/>
                <a:gd name="T41" fmla="*/ 27722526 h 635"/>
                <a:gd name="T42" fmla="*/ 262096250 w 308"/>
                <a:gd name="T43" fmla="*/ 27722526 h 63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08"/>
                <a:gd name="T67" fmla="*/ 0 h 635"/>
                <a:gd name="T68" fmla="*/ 308 w 308"/>
                <a:gd name="T69" fmla="*/ 635 h 63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08" h="635">
                  <a:moveTo>
                    <a:pt x="104" y="11"/>
                  </a:moveTo>
                  <a:cubicBezTo>
                    <a:pt x="92" y="23"/>
                    <a:pt x="88" y="36"/>
                    <a:pt x="77" y="47"/>
                  </a:cubicBezTo>
                  <a:cubicBezTo>
                    <a:pt x="70" y="68"/>
                    <a:pt x="80" y="43"/>
                    <a:pt x="65" y="65"/>
                  </a:cubicBezTo>
                  <a:cubicBezTo>
                    <a:pt x="59" y="75"/>
                    <a:pt x="54" y="90"/>
                    <a:pt x="50" y="101"/>
                  </a:cubicBezTo>
                  <a:cubicBezTo>
                    <a:pt x="45" y="116"/>
                    <a:pt x="30" y="131"/>
                    <a:pt x="23" y="146"/>
                  </a:cubicBezTo>
                  <a:cubicBezTo>
                    <a:pt x="15" y="164"/>
                    <a:pt x="14" y="184"/>
                    <a:pt x="8" y="203"/>
                  </a:cubicBezTo>
                  <a:cubicBezTo>
                    <a:pt x="8" y="204"/>
                    <a:pt x="0" y="329"/>
                    <a:pt x="8" y="374"/>
                  </a:cubicBezTo>
                  <a:cubicBezTo>
                    <a:pt x="13" y="400"/>
                    <a:pt x="33" y="414"/>
                    <a:pt x="41" y="437"/>
                  </a:cubicBezTo>
                  <a:cubicBezTo>
                    <a:pt x="51" y="466"/>
                    <a:pt x="67" y="512"/>
                    <a:pt x="83" y="536"/>
                  </a:cubicBezTo>
                  <a:cubicBezTo>
                    <a:pt x="92" y="572"/>
                    <a:pt x="119" y="584"/>
                    <a:pt x="140" y="611"/>
                  </a:cubicBezTo>
                  <a:cubicBezTo>
                    <a:pt x="159" y="635"/>
                    <a:pt x="144" y="623"/>
                    <a:pt x="161" y="635"/>
                  </a:cubicBezTo>
                  <a:cubicBezTo>
                    <a:pt x="174" y="625"/>
                    <a:pt x="184" y="614"/>
                    <a:pt x="197" y="605"/>
                  </a:cubicBezTo>
                  <a:cubicBezTo>
                    <a:pt x="205" y="580"/>
                    <a:pt x="239" y="563"/>
                    <a:pt x="248" y="536"/>
                  </a:cubicBezTo>
                  <a:cubicBezTo>
                    <a:pt x="255" y="516"/>
                    <a:pt x="263" y="491"/>
                    <a:pt x="275" y="473"/>
                  </a:cubicBezTo>
                  <a:cubicBezTo>
                    <a:pt x="278" y="458"/>
                    <a:pt x="281" y="453"/>
                    <a:pt x="287" y="440"/>
                  </a:cubicBezTo>
                  <a:cubicBezTo>
                    <a:pt x="290" y="434"/>
                    <a:pt x="293" y="422"/>
                    <a:pt x="293" y="422"/>
                  </a:cubicBezTo>
                  <a:cubicBezTo>
                    <a:pt x="298" y="352"/>
                    <a:pt x="308" y="266"/>
                    <a:pt x="275" y="200"/>
                  </a:cubicBezTo>
                  <a:cubicBezTo>
                    <a:pt x="267" y="184"/>
                    <a:pt x="256" y="168"/>
                    <a:pt x="248" y="152"/>
                  </a:cubicBezTo>
                  <a:cubicBezTo>
                    <a:pt x="236" y="129"/>
                    <a:pt x="220" y="95"/>
                    <a:pt x="197" y="80"/>
                  </a:cubicBezTo>
                  <a:cubicBezTo>
                    <a:pt x="192" y="64"/>
                    <a:pt x="197" y="73"/>
                    <a:pt x="176" y="59"/>
                  </a:cubicBezTo>
                  <a:cubicBezTo>
                    <a:pt x="155" y="45"/>
                    <a:pt x="141" y="22"/>
                    <a:pt x="119" y="11"/>
                  </a:cubicBezTo>
                  <a:cubicBezTo>
                    <a:pt x="97" y="0"/>
                    <a:pt x="99" y="1"/>
                    <a:pt x="104" y="11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rgbClr val="0033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20498" name="Rectangle 18"/>
          <p:cNvSpPr>
            <a:spLocks noChangeArrowheads="1"/>
          </p:cNvSpPr>
          <p:nvPr/>
        </p:nvSpPr>
        <p:spPr bwMode="auto">
          <a:xfrm>
            <a:off x="714375" y="4076700"/>
            <a:ext cx="8178800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452438"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Эквивалентность (Равнозначность)</a:t>
            </a:r>
          </a:p>
          <a:p>
            <a:pPr indent="452438">
              <a:spcBef>
                <a:spcPct val="20000"/>
              </a:spcBef>
              <a:buClr>
                <a:schemeClr val="hlink"/>
              </a:buClr>
              <a:defRPr/>
            </a:pPr>
            <a:endParaRPr lang="ru-R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indent="452438"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В </a:t>
            </a: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теории множеств соответствующей операции нет. Тем не менее, её можно отобразить с помощью диаграммы.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778000" y="3500438"/>
            <a:ext cx="165735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dirty="0"/>
              <a:t>А 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</a:t>
            </a:r>
            <a:r>
              <a:rPr lang="ru-RU" sz="2400" dirty="0"/>
              <a:t> В = ?</a:t>
            </a:r>
          </a:p>
        </p:txBody>
      </p:sp>
      <p:graphicFrame>
        <p:nvGraphicFramePr>
          <p:cNvPr id="16" name="Group 62"/>
          <p:cNvGraphicFramePr>
            <a:graphicFrameLocks/>
          </p:cNvGraphicFramePr>
          <p:nvPr/>
        </p:nvGraphicFramePr>
        <p:xfrm>
          <a:off x="4433888" y="1341438"/>
          <a:ext cx="3927475" cy="2487613"/>
        </p:xfrm>
        <a:graphic>
          <a:graphicData uri="http://schemas.openxmlformats.org/drawingml/2006/table">
            <a:tbl>
              <a:tblPr/>
              <a:tblGrid>
                <a:gridCol w="1309687"/>
                <a:gridCol w="1308100"/>
                <a:gridCol w="1309688"/>
              </a:tblGrid>
              <a:tr h="658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sym typeface="Symbol" pitchFamily="18" charset="2"/>
                        </a:rPr>
                        <a:t>В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/>
          </p:cNvSpPr>
          <p:nvPr/>
        </p:nvSpPr>
        <p:spPr bwMode="auto">
          <a:xfrm>
            <a:off x="357188" y="285750"/>
            <a:ext cx="7158037" cy="1412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Диаграмма Эйлера-Венна</a:t>
            </a:r>
          </a:p>
        </p:txBody>
      </p:sp>
      <p:grpSp>
        <p:nvGrpSpPr>
          <p:cNvPr id="3" name="Группа 12"/>
          <p:cNvGrpSpPr>
            <a:grpSpLocks/>
          </p:cNvGrpSpPr>
          <p:nvPr/>
        </p:nvGrpSpPr>
        <p:grpSpPr bwMode="auto">
          <a:xfrm>
            <a:off x="869950" y="1554163"/>
            <a:ext cx="3000375" cy="1828800"/>
            <a:chOff x="3214678" y="1989138"/>
            <a:chExt cx="3000396" cy="1828800"/>
          </a:xfrm>
        </p:grpSpPr>
        <p:sp>
          <p:nvSpPr>
            <p:cNvPr id="19488" name="Rectangle 12"/>
            <p:cNvSpPr>
              <a:spLocks noChangeArrowheads="1"/>
            </p:cNvSpPr>
            <p:nvPr/>
          </p:nvSpPr>
          <p:spPr bwMode="auto">
            <a:xfrm>
              <a:off x="3214678" y="1989138"/>
              <a:ext cx="3000396" cy="182880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 dirty="0">
                <a:solidFill>
                  <a:srgbClr val="0000FF"/>
                </a:solidFill>
              </a:endParaRPr>
            </a:p>
          </p:txBody>
        </p:sp>
        <p:sp>
          <p:nvSpPr>
            <p:cNvPr id="19489" name="Oval 13"/>
            <p:cNvSpPr>
              <a:spLocks noChangeArrowheads="1"/>
            </p:cNvSpPr>
            <p:nvPr/>
          </p:nvSpPr>
          <p:spPr bwMode="auto">
            <a:xfrm>
              <a:off x="4184650" y="2065338"/>
              <a:ext cx="1524000" cy="1524000"/>
            </a:xfrm>
            <a:prstGeom prst="ellipse">
              <a:avLst/>
            </a:prstGeom>
            <a:solidFill>
              <a:srgbClr val="C618BA"/>
            </a:solidFill>
            <a:ln w="9525">
              <a:solidFill>
                <a:srgbClr val="00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90" name="Oval 14"/>
            <p:cNvSpPr>
              <a:spLocks noChangeArrowheads="1"/>
            </p:cNvSpPr>
            <p:nvPr/>
          </p:nvSpPr>
          <p:spPr bwMode="auto">
            <a:xfrm>
              <a:off x="3422650" y="2293938"/>
              <a:ext cx="1219200" cy="1219200"/>
            </a:xfrm>
            <a:prstGeom prst="ellipse">
              <a:avLst/>
            </a:prstGeom>
            <a:solidFill>
              <a:srgbClr val="C618BA"/>
            </a:solidFill>
            <a:ln w="9525">
              <a:solidFill>
                <a:srgbClr val="00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91" name="Text Box 15"/>
            <p:cNvSpPr txBox="1">
              <a:spLocks noChangeArrowheads="1"/>
            </p:cNvSpPr>
            <p:nvPr/>
          </p:nvSpPr>
          <p:spPr bwMode="auto">
            <a:xfrm>
              <a:off x="3559175" y="2640013"/>
              <a:ext cx="40481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dirty="0">
                  <a:solidFill>
                    <a:srgbClr val="003300"/>
                  </a:solidFill>
                </a:rPr>
                <a:t>А</a:t>
              </a:r>
            </a:p>
          </p:txBody>
        </p:sp>
        <p:sp>
          <p:nvSpPr>
            <p:cNvPr id="19492" name="Text Box 16"/>
            <p:cNvSpPr txBox="1">
              <a:spLocks noChangeArrowheads="1"/>
            </p:cNvSpPr>
            <p:nvPr/>
          </p:nvSpPr>
          <p:spPr bwMode="auto">
            <a:xfrm>
              <a:off x="4946650" y="2674938"/>
              <a:ext cx="3873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>
                  <a:solidFill>
                    <a:srgbClr val="003300"/>
                  </a:solidFill>
                </a:rPr>
                <a:t>В</a:t>
              </a:r>
            </a:p>
          </p:txBody>
        </p:sp>
        <p:sp>
          <p:nvSpPr>
            <p:cNvPr id="19493" name="Freeform 17"/>
            <p:cNvSpPr>
              <a:spLocks/>
            </p:cNvSpPr>
            <p:nvPr/>
          </p:nvSpPr>
          <p:spPr bwMode="auto">
            <a:xfrm>
              <a:off x="4167188" y="2371726"/>
              <a:ext cx="488950" cy="1008063"/>
            </a:xfrm>
            <a:custGeom>
              <a:avLst/>
              <a:gdLst>
                <a:gd name="T0" fmla="*/ 262096250 w 308"/>
                <a:gd name="T1" fmla="*/ 27722526 h 635"/>
                <a:gd name="T2" fmla="*/ 194052825 w 308"/>
                <a:gd name="T3" fmla="*/ 118448196 h 635"/>
                <a:gd name="T4" fmla="*/ 163810950 w 308"/>
                <a:gd name="T5" fmla="*/ 163811031 h 635"/>
                <a:gd name="T6" fmla="*/ 126007813 w 308"/>
                <a:gd name="T7" fmla="*/ 254536701 h 635"/>
                <a:gd name="T8" fmla="*/ 57962800 w 308"/>
                <a:gd name="T9" fmla="*/ 367942995 h 635"/>
                <a:gd name="T10" fmla="*/ 20161250 w 308"/>
                <a:gd name="T11" fmla="*/ 511592766 h 635"/>
                <a:gd name="T12" fmla="*/ 20161250 w 308"/>
                <a:gd name="T13" fmla="*/ 942538905 h 635"/>
                <a:gd name="T14" fmla="*/ 103325613 w 308"/>
                <a:gd name="T15" fmla="*/ 1101309621 h 635"/>
                <a:gd name="T16" fmla="*/ 209172175 w 308"/>
                <a:gd name="T17" fmla="*/ 1350804420 h 635"/>
                <a:gd name="T18" fmla="*/ 352821875 w 308"/>
                <a:gd name="T19" fmla="*/ 1539817026 h 635"/>
                <a:gd name="T20" fmla="*/ 405744363 w 308"/>
                <a:gd name="T21" fmla="*/ 1600300806 h 635"/>
                <a:gd name="T22" fmla="*/ 496469988 w 308"/>
                <a:gd name="T23" fmla="*/ 1524696081 h 635"/>
                <a:gd name="T24" fmla="*/ 624998750 w 308"/>
                <a:gd name="T25" fmla="*/ 1350804420 h 635"/>
                <a:gd name="T26" fmla="*/ 693043763 w 308"/>
                <a:gd name="T27" fmla="*/ 1192035291 h 635"/>
                <a:gd name="T28" fmla="*/ 723285638 w 308"/>
                <a:gd name="T29" fmla="*/ 1108869300 h 635"/>
                <a:gd name="T30" fmla="*/ 738406575 w 308"/>
                <a:gd name="T31" fmla="*/ 1063506465 h 635"/>
                <a:gd name="T32" fmla="*/ 693043763 w 308"/>
                <a:gd name="T33" fmla="*/ 504031500 h 635"/>
                <a:gd name="T34" fmla="*/ 624998750 w 308"/>
                <a:gd name="T35" fmla="*/ 383063940 h 635"/>
                <a:gd name="T36" fmla="*/ 496469988 w 308"/>
                <a:gd name="T37" fmla="*/ 201612600 h 635"/>
                <a:gd name="T38" fmla="*/ 443547500 w 308"/>
                <a:gd name="T39" fmla="*/ 148690086 h 635"/>
                <a:gd name="T40" fmla="*/ 299897800 w 308"/>
                <a:gd name="T41" fmla="*/ 27722526 h 635"/>
                <a:gd name="T42" fmla="*/ 262096250 w 308"/>
                <a:gd name="T43" fmla="*/ 27722526 h 63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08"/>
                <a:gd name="T67" fmla="*/ 0 h 635"/>
                <a:gd name="T68" fmla="*/ 308 w 308"/>
                <a:gd name="T69" fmla="*/ 635 h 63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08" h="635">
                  <a:moveTo>
                    <a:pt x="104" y="11"/>
                  </a:moveTo>
                  <a:cubicBezTo>
                    <a:pt x="92" y="23"/>
                    <a:pt x="88" y="36"/>
                    <a:pt x="77" y="47"/>
                  </a:cubicBezTo>
                  <a:cubicBezTo>
                    <a:pt x="70" y="68"/>
                    <a:pt x="80" y="43"/>
                    <a:pt x="65" y="65"/>
                  </a:cubicBezTo>
                  <a:cubicBezTo>
                    <a:pt x="59" y="75"/>
                    <a:pt x="54" y="90"/>
                    <a:pt x="50" y="101"/>
                  </a:cubicBezTo>
                  <a:cubicBezTo>
                    <a:pt x="45" y="116"/>
                    <a:pt x="30" y="131"/>
                    <a:pt x="23" y="146"/>
                  </a:cubicBezTo>
                  <a:cubicBezTo>
                    <a:pt x="15" y="164"/>
                    <a:pt x="14" y="184"/>
                    <a:pt x="8" y="203"/>
                  </a:cubicBezTo>
                  <a:cubicBezTo>
                    <a:pt x="8" y="204"/>
                    <a:pt x="0" y="329"/>
                    <a:pt x="8" y="374"/>
                  </a:cubicBezTo>
                  <a:cubicBezTo>
                    <a:pt x="13" y="400"/>
                    <a:pt x="33" y="414"/>
                    <a:pt x="41" y="437"/>
                  </a:cubicBezTo>
                  <a:cubicBezTo>
                    <a:pt x="51" y="466"/>
                    <a:pt x="67" y="512"/>
                    <a:pt x="83" y="536"/>
                  </a:cubicBezTo>
                  <a:cubicBezTo>
                    <a:pt x="92" y="572"/>
                    <a:pt x="119" y="584"/>
                    <a:pt x="140" y="611"/>
                  </a:cubicBezTo>
                  <a:cubicBezTo>
                    <a:pt x="159" y="635"/>
                    <a:pt x="144" y="623"/>
                    <a:pt x="161" y="635"/>
                  </a:cubicBezTo>
                  <a:cubicBezTo>
                    <a:pt x="174" y="625"/>
                    <a:pt x="184" y="614"/>
                    <a:pt x="197" y="605"/>
                  </a:cubicBezTo>
                  <a:cubicBezTo>
                    <a:pt x="205" y="580"/>
                    <a:pt x="239" y="563"/>
                    <a:pt x="248" y="536"/>
                  </a:cubicBezTo>
                  <a:cubicBezTo>
                    <a:pt x="255" y="516"/>
                    <a:pt x="263" y="491"/>
                    <a:pt x="275" y="473"/>
                  </a:cubicBezTo>
                  <a:cubicBezTo>
                    <a:pt x="278" y="458"/>
                    <a:pt x="281" y="453"/>
                    <a:pt x="287" y="440"/>
                  </a:cubicBezTo>
                  <a:cubicBezTo>
                    <a:pt x="290" y="434"/>
                    <a:pt x="293" y="422"/>
                    <a:pt x="293" y="422"/>
                  </a:cubicBezTo>
                  <a:cubicBezTo>
                    <a:pt x="298" y="352"/>
                    <a:pt x="308" y="266"/>
                    <a:pt x="275" y="200"/>
                  </a:cubicBezTo>
                  <a:cubicBezTo>
                    <a:pt x="267" y="184"/>
                    <a:pt x="256" y="168"/>
                    <a:pt x="248" y="152"/>
                  </a:cubicBezTo>
                  <a:cubicBezTo>
                    <a:pt x="236" y="129"/>
                    <a:pt x="220" y="95"/>
                    <a:pt x="197" y="80"/>
                  </a:cubicBezTo>
                  <a:cubicBezTo>
                    <a:pt x="192" y="64"/>
                    <a:pt x="197" y="73"/>
                    <a:pt x="176" y="59"/>
                  </a:cubicBezTo>
                  <a:cubicBezTo>
                    <a:pt x="155" y="45"/>
                    <a:pt x="141" y="22"/>
                    <a:pt x="119" y="11"/>
                  </a:cubicBezTo>
                  <a:cubicBezTo>
                    <a:pt x="97" y="0"/>
                    <a:pt x="99" y="1"/>
                    <a:pt x="104" y="11"/>
                  </a:cubicBez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rgbClr val="0033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20498" name="Rectangle 18"/>
          <p:cNvSpPr>
            <a:spLocks noChangeArrowheads="1"/>
          </p:cNvSpPr>
          <p:nvPr/>
        </p:nvSpPr>
        <p:spPr bwMode="auto">
          <a:xfrm>
            <a:off x="714375" y="4076700"/>
            <a:ext cx="8178800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452438"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Сложение по модулю два</a:t>
            </a:r>
            <a:endParaRPr lang="ru-R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indent="452438"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В </a:t>
            </a: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теории множеств соответствующей операции нет. Тем не менее, её можно отобразить с помощью диаграммы.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778000" y="3500438"/>
            <a:ext cx="1486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dirty="0"/>
              <a:t>А </a:t>
            </a:r>
            <a:r>
              <a:rPr 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Symbol"/>
              </a:rPr>
              <a:t> </a:t>
            </a:r>
            <a:r>
              <a:rPr lang="ru-RU" sz="2400" dirty="0" smtClean="0"/>
              <a:t>В </a:t>
            </a:r>
            <a:r>
              <a:rPr lang="ru-RU" sz="2400" dirty="0"/>
              <a:t>= ?</a:t>
            </a:r>
            <a:endParaRPr lang="ru-RU" sz="2400" dirty="0"/>
          </a:p>
        </p:txBody>
      </p:sp>
      <p:graphicFrame>
        <p:nvGraphicFramePr>
          <p:cNvPr id="16" name="Group 62"/>
          <p:cNvGraphicFramePr>
            <a:graphicFrameLocks/>
          </p:cNvGraphicFramePr>
          <p:nvPr/>
        </p:nvGraphicFramePr>
        <p:xfrm>
          <a:off x="4433888" y="1341438"/>
          <a:ext cx="3927475" cy="2487613"/>
        </p:xfrm>
        <a:graphic>
          <a:graphicData uri="http://schemas.openxmlformats.org/drawingml/2006/table">
            <a:tbl>
              <a:tblPr/>
              <a:tblGrid>
                <a:gridCol w="1309687"/>
                <a:gridCol w="1308100"/>
                <a:gridCol w="1309688"/>
              </a:tblGrid>
              <a:tr h="658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sym typeface="Symbol"/>
                        </a:rPr>
                        <a:t>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sym typeface="Symbol" pitchFamily="18" charset="2"/>
                        </a:rPr>
                        <a:t>В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BDB90E8-F0B7-40A2-9E21-593ED60C7A3E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139303" name="Oval 39" descr="Широкий диагональный 1"/>
          <p:cNvSpPr>
            <a:spLocks noChangeArrowheads="1"/>
          </p:cNvSpPr>
          <p:nvPr/>
        </p:nvSpPr>
        <p:spPr bwMode="auto">
          <a:xfrm>
            <a:off x="6381750" y="3651250"/>
            <a:ext cx="2022475" cy="2022475"/>
          </a:xfrm>
          <a:prstGeom prst="ellipse">
            <a:avLst/>
          </a:prstGeom>
          <a:pattFill prst="wdDnDiag">
            <a:fgClr>
              <a:schemeClr val="tx1"/>
            </a:fgClr>
            <a:bgClr>
              <a:schemeClr val="bg1"/>
            </a:bgClr>
          </a:patt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Группа 48"/>
          <p:cNvGrpSpPr>
            <a:grpSpLocks/>
          </p:cNvGrpSpPr>
          <p:nvPr/>
        </p:nvGrpSpPr>
        <p:grpSpPr bwMode="auto">
          <a:xfrm>
            <a:off x="5970588" y="3621088"/>
            <a:ext cx="2898775" cy="1865312"/>
            <a:chOff x="5970588" y="3621088"/>
            <a:chExt cx="2898776" cy="1865312"/>
          </a:xfrm>
        </p:grpSpPr>
        <p:sp>
          <p:nvSpPr>
            <p:cNvPr id="1069" name="Oval 40"/>
            <p:cNvSpPr>
              <a:spLocks noChangeArrowheads="1"/>
            </p:cNvSpPr>
            <p:nvPr/>
          </p:nvSpPr>
          <p:spPr bwMode="auto">
            <a:xfrm>
              <a:off x="6694488" y="4035425"/>
              <a:ext cx="936625" cy="936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0" name="Oval 41"/>
            <p:cNvSpPr>
              <a:spLocks noChangeArrowheads="1"/>
            </p:cNvSpPr>
            <p:nvPr/>
          </p:nvSpPr>
          <p:spPr bwMode="auto">
            <a:xfrm>
              <a:off x="7135813" y="4340225"/>
              <a:ext cx="936625" cy="936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1" name="Rectangle 43"/>
            <p:cNvSpPr>
              <a:spLocks noChangeArrowheads="1"/>
            </p:cNvSpPr>
            <p:nvPr/>
          </p:nvSpPr>
          <p:spPr bwMode="auto">
            <a:xfrm>
              <a:off x="5970588" y="3621088"/>
              <a:ext cx="563563" cy="565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800"/>
                <a:t>A</a:t>
              </a:r>
              <a:endParaRPr lang="ru-RU" sz="3800"/>
            </a:p>
          </p:txBody>
        </p:sp>
        <p:sp>
          <p:nvSpPr>
            <p:cNvPr id="1072" name="Rectangle 44"/>
            <p:cNvSpPr>
              <a:spLocks noChangeArrowheads="1"/>
            </p:cNvSpPr>
            <p:nvPr/>
          </p:nvSpPr>
          <p:spPr bwMode="auto">
            <a:xfrm>
              <a:off x="8305801" y="4921250"/>
              <a:ext cx="563563" cy="565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800"/>
                <a:t>B</a:t>
              </a:r>
              <a:endParaRPr lang="ru-RU" sz="3800"/>
            </a:p>
          </p:txBody>
        </p:sp>
      </p:grpSp>
      <p:sp>
        <p:nvSpPr>
          <p:cNvPr id="48" name="Oval 40"/>
          <p:cNvSpPr>
            <a:spLocks noChangeArrowheads="1"/>
          </p:cNvSpPr>
          <p:nvPr/>
        </p:nvSpPr>
        <p:spPr bwMode="auto">
          <a:xfrm>
            <a:off x="6697663" y="4035425"/>
            <a:ext cx="936625" cy="9366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" name="Group 49"/>
          <p:cNvGrpSpPr>
            <a:grpSpLocks/>
          </p:cNvGrpSpPr>
          <p:nvPr/>
        </p:nvGrpSpPr>
        <p:grpSpPr bwMode="auto">
          <a:xfrm>
            <a:off x="2697163" y="962025"/>
            <a:ext cx="2479675" cy="1409700"/>
            <a:chOff x="1699" y="606"/>
            <a:chExt cx="1562" cy="888"/>
          </a:xfrm>
        </p:grpSpPr>
        <p:sp>
          <p:nvSpPr>
            <p:cNvPr id="1065" name="Oval 9"/>
            <p:cNvSpPr>
              <a:spLocks noChangeArrowheads="1"/>
            </p:cNvSpPr>
            <p:nvPr/>
          </p:nvSpPr>
          <p:spPr bwMode="auto">
            <a:xfrm>
              <a:off x="2041" y="712"/>
              <a:ext cx="590" cy="59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6" name="Oval 11"/>
            <p:cNvSpPr>
              <a:spLocks noChangeArrowheads="1"/>
            </p:cNvSpPr>
            <p:nvPr/>
          </p:nvSpPr>
          <p:spPr bwMode="auto">
            <a:xfrm>
              <a:off x="2319" y="904"/>
              <a:ext cx="590" cy="59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7" name="Rectangle 46"/>
            <p:cNvSpPr>
              <a:spLocks noChangeArrowheads="1"/>
            </p:cNvSpPr>
            <p:nvPr/>
          </p:nvSpPr>
          <p:spPr bwMode="auto">
            <a:xfrm>
              <a:off x="1699" y="606"/>
              <a:ext cx="355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800"/>
                <a:t>A</a:t>
              </a:r>
              <a:endParaRPr lang="ru-RU" sz="3800"/>
            </a:p>
          </p:txBody>
        </p:sp>
        <p:sp>
          <p:nvSpPr>
            <p:cNvPr id="1068" name="Rectangle 47"/>
            <p:cNvSpPr>
              <a:spLocks noChangeArrowheads="1"/>
            </p:cNvSpPr>
            <p:nvPr/>
          </p:nvSpPr>
          <p:spPr bwMode="auto">
            <a:xfrm>
              <a:off x="2906" y="1120"/>
              <a:ext cx="355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800"/>
                <a:t>B</a:t>
              </a:r>
              <a:endParaRPr lang="ru-RU" sz="3800"/>
            </a:p>
          </p:txBody>
        </p:sp>
      </p:grpSp>
      <p:sp>
        <p:nvSpPr>
          <p:cNvPr id="139271" name="Oval 7" descr="Широкий диагональный 1"/>
          <p:cNvSpPr>
            <a:spLocks noChangeArrowheads="1"/>
          </p:cNvSpPr>
          <p:nvPr/>
        </p:nvSpPr>
        <p:spPr bwMode="auto">
          <a:xfrm>
            <a:off x="519113" y="1016000"/>
            <a:ext cx="1558925" cy="1558925"/>
          </a:xfrm>
          <a:prstGeom prst="ellipse">
            <a:avLst/>
          </a:prstGeom>
          <a:pattFill prst="wdDnDiag">
            <a:fgClr>
              <a:schemeClr val="tx1"/>
            </a:fgClr>
            <a:bgClr>
              <a:schemeClr val="bg1"/>
            </a:bgClr>
          </a:patt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3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4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000" b="1"/>
              <a:t>Диаграммы Вена (круги Эйлера)</a:t>
            </a:r>
          </a:p>
        </p:txBody>
      </p: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836613" y="1355725"/>
            <a:ext cx="936625" cy="936625"/>
            <a:chOff x="562" y="790"/>
            <a:chExt cx="590" cy="590"/>
          </a:xfrm>
        </p:grpSpPr>
        <p:sp>
          <p:nvSpPr>
            <p:cNvPr id="1063" name="Oval 5"/>
            <p:cNvSpPr>
              <a:spLocks noChangeArrowheads="1"/>
            </p:cNvSpPr>
            <p:nvPr/>
          </p:nvSpPr>
          <p:spPr bwMode="auto">
            <a:xfrm>
              <a:off x="562" y="790"/>
              <a:ext cx="590" cy="59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4" name="Rectangle 6"/>
            <p:cNvSpPr>
              <a:spLocks noChangeArrowheads="1"/>
            </p:cNvSpPr>
            <p:nvPr/>
          </p:nvSpPr>
          <p:spPr bwMode="auto">
            <a:xfrm>
              <a:off x="682" y="891"/>
              <a:ext cx="355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800"/>
                <a:t>A</a:t>
              </a:r>
              <a:endParaRPr lang="ru-RU" sz="3800"/>
            </a:p>
          </p:txBody>
        </p:sp>
      </p:grpSp>
      <p:graphicFrame>
        <p:nvGraphicFramePr>
          <p:cNvPr id="139272" name="Object 8"/>
          <p:cNvGraphicFramePr>
            <a:graphicFrameLocks noChangeAspect="1"/>
          </p:cNvGraphicFramePr>
          <p:nvPr/>
        </p:nvGraphicFramePr>
        <p:xfrm>
          <a:off x="1103313" y="2708275"/>
          <a:ext cx="398462" cy="460375"/>
        </p:xfrm>
        <a:graphic>
          <a:graphicData uri="http://schemas.openxmlformats.org/presentationml/2006/ole">
            <p:oleObj spid="_x0000_s32770" name="Формула" r:id="rId4" imgW="164880" imgH="190440" progId="Equation.3">
              <p:embed/>
            </p:oleObj>
          </a:graphicData>
        </a:graphic>
      </p:graphicFrame>
      <p:sp>
        <p:nvSpPr>
          <p:cNvPr id="139277" name="Freeform 13" descr="Широкий диагональный 1"/>
          <p:cNvSpPr>
            <a:spLocks/>
          </p:cNvSpPr>
          <p:nvPr/>
        </p:nvSpPr>
        <p:spPr bwMode="auto">
          <a:xfrm>
            <a:off x="3679825" y="1427163"/>
            <a:ext cx="501650" cy="642937"/>
          </a:xfrm>
          <a:custGeom>
            <a:avLst/>
            <a:gdLst>
              <a:gd name="T0" fmla="*/ 2147483647 w 316"/>
              <a:gd name="T1" fmla="*/ 2147483647 h 405"/>
              <a:gd name="T2" fmla="*/ 2147483647 w 316"/>
              <a:gd name="T3" fmla="*/ 2147483647 h 405"/>
              <a:gd name="T4" fmla="*/ 2147483647 w 316"/>
              <a:gd name="T5" fmla="*/ 2147483647 h 405"/>
              <a:gd name="T6" fmla="*/ 2147483647 w 316"/>
              <a:gd name="T7" fmla="*/ 2147483647 h 405"/>
              <a:gd name="T8" fmla="*/ 2147483647 w 316"/>
              <a:gd name="T9" fmla="*/ 2147483647 h 405"/>
              <a:gd name="T10" fmla="*/ 2147483647 w 316"/>
              <a:gd name="T11" fmla="*/ 2147483647 h 405"/>
              <a:gd name="T12" fmla="*/ 2147483647 w 316"/>
              <a:gd name="T13" fmla="*/ 2147483647 h 405"/>
              <a:gd name="T14" fmla="*/ 2147483647 w 316"/>
              <a:gd name="T15" fmla="*/ 2147483647 h 405"/>
              <a:gd name="T16" fmla="*/ 2147483647 w 316"/>
              <a:gd name="T17" fmla="*/ 2147483647 h 405"/>
              <a:gd name="T18" fmla="*/ 2147483647 w 316"/>
              <a:gd name="T19" fmla="*/ 2147483647 h 405"/>
              <a:gd name="T20" fmla="*/ 2147483647 w 316"/>
              <a:gd name="T21" fmla="*/ 2147483647 h 405"/>
              <a:gd name="T22" fmla="*/ 2147483647 w 316"/>
              <a:gd name="T23" fmla="*/ 2147483647 h 40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16"/>
              <a:gd name="T37" fmla="*/ 0 h 405"/>
              <a:gd name="T38" fmla="*/ 316 w 316"/>
              <a:gd name="T39" fmla="*/ 405 h 40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16" h="405">
                <a:moveTo>
                  <a:pt x="294" y="3"/>
                </a:moveTo>
                <a:cubicBezTo>
                  <a:pt x="270" y="0"/>
                  <a:pt x="202" y="17"/>
                  <a:pt x="165" y="34"/>
                </a:cubicBezTo>
                <a:cubicBezTo>
                  <a:pt x="128" y="51"/>
                  <a:pt x="95" y="77"/>
                  <a:pt x="70" y="108"/>
                </a:cubicBezTo>
                <a:cubicBezTo>
                  <a:pt x="45" y="139"/>
                  <a:pt x="24" y="185"/>
                  <a:pt x="12" y="219"/>
                </a:cubicBezTo>
                <a:cubicBezTo>
                  <a:pt x="0" y="253"/>
                  <a:pt x="0" y="279"/>
                  <a:pt x="1" y="310"/>
                </a:cubicBezTo>
                <a:cubicBezTo>
                  <a:pt x="2" y="341"/>
                  <a:pt x="6" y="378"/>
                  <a:pt x="18" y="403"/>
                </a:cubicBezTo>
                <a:cubicBezTo>
                  <a:pt x="52" y="405"/>
                  <a:pt x="103" y="394"/>
                  <a:pt x="139" y="378"/>
                </a:cubicBezTo>
                <a:cubicBezTo>
                  <a:pt x="175" y="362"/>
                  <a:pt x="209" y="334"/>
                  <a:pt x="234" y="309"/>
                </a:cubicBezTo>
                <a:cubicBezTo>
                  <a:pt x="259" y="284"/>
                  <a:pt x="279" y="257"/>
                  <a:pt x="292" y="226"/>
                </a:cubicBezTo>
                <a:cubicBezTo>
                  <a:pt x="305" y="195"/>
                  <a:pt x="310" y="152"/>
                  <a:pt x="313" y="123"/>
                </a:cubicBezTo>
                <a:cubicBezTo>
                  <a:pt x="316" y="94"/>
                  <a:pt x="311" y="72"/>
                  <a:pt x="309" y="52"/>
                </a:cubicBezTo>
                <a:cubicBezTo>
                  <a:pt x="307" y="32"/>
                  <a:pt x="306" y="28"/>
                  <a:pt x="294" y="3"/>
                </a:cubicBezTo>
                <a:close/>
              </a:path>
            </a:pathLst>
          </a:custGeom>
          <a:pattFill prst="wdDn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9278" name="Rectangle 14"/>
          <p:cNvSpPr>
            <a:spLocks noChangeArrowheads="1"/>
          </p:cNvSpPr>
          <p:nvPr/>
        </p:nvSpPr>
        <p:spPr bwMode="auto">
          <a:xfrm>
            <a:off x="3778250" y="2501900"/>
            <a:ext cx="5635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800"/>
              <a:t>A</a:t>
            </a:r>
            <a:r>
              <a:rPr lang="en-US" sz="3800">
                <a:cs typeface="Arial" charset="0"/>
              </a:rPr>
              <a:t>·</a:t>
            </a:r>
            <a:r>
              <a:rPr lang="en-US" sz="3800"/>
              <a:t>B</a:t>
            </a:r>
            <a:endParaRPr lang="ru-RU" sz="3800"/>
          </a:p>
        </p:txBody>
      </p:sp>
      <p:grpSp>
        <p:nvGrpSpPr>
          <p:cNvPr id="5" name="Group 50"/>
          <p:cNvGrpSpPr>
            <a:grpSpLocks/>
          </p:cNvGrpSpPr>
          <p:nvPr/>
        </p:nvGrpSpPr>
        <p:grpSpPr bwMode="auto">
          <a:xfrm>
            <a:off x="5891213" y="919163"/>
            <a:ext cx="2390775" cy="1485900"/>
            <a:chOff x="3711" y="579"/>
            <a:chExt cx="1506" cy="936"/>
          </a:xfrm>
        </p:grpSpPr>
        <p:sp>
          <p:nvSpPr>
            <p:cNvPr id="1059" name="Oval 15"/>
            <p:cNvSpPr>
              <a:spLocks noChangeArrowheads="1"/>
            </p:cNvSpPr>
            <p:nvPr/>
          </p:nvSpPr>
          <p:spPr bwMode="auto">
            <a:xfrm>
              <a:off x="3982" y="733"/>
              <a:ext cx="590" cy="59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0" name="Rectangle 16"/>
            <p:cNvSpPr>
              <a:spLocks noChangeArrowheads="1"/>
            </p:cNvSpPr>
            <p:nvPr/>
          </p:nvSpPr>
          <p:spPr bwMode="auto">
            <a:xfrm>
              <a:off x="3711" y="579"/>
              <a:ext cx="355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800"/>
                <a:t>A</a:t>
              </a:r>
              <a:endParaRPr lang="ru-RU" sz="3800"/>
            </a:p>
          </p:txBody>
        </p:sp>
        <p:sp>
          <p:nvSpPr>
            <p:cNvPr id="1061" name="Oval 17"/>
            <p:cNvSpPr>
              <a:spLocks noChangeArrowheads="1"/>
            </p:cNvSpPr>
            <p:nvPr/>
          </p:nvSpPr>
          <p:spPr bwMode="auto">
            <a:xfrm>
              <a:off x="4260" y="925"/>
              <a:ext cx="590" cy="59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2" name="Rectangle 18"/>
            <p:cNvSpPr>
              <a:spLocks noChangeArrowheads="1"/>
            </p:cNvSpPr>
            <p:nvPr/>
          </p:nvSpPr>
          <p:spPr bwMode="auto">
            <a:xfrm>
              <a:off x="4862" y="1006"/>
              <a:ext cx="355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800"/>
                <a:t>B</a:t>
              </a:r>
              <a:endParaRPr lang="ru-RU" sz="3800"/>
            </a:p>
          </p:txBody>
        </p:sp>
      </p:grpSp>
      <p:sp>
        <p:nvSpPr>
          <p:cNvPr id="139285" name="Rectangle 21"/>
          <p:cNvSpPr>
            <a:spLocks noChangeArrowheads="1"/>
          </p:cNvSpPr>
          <p:nvPr/>
        </p:nvSpPr>
        <p:spPr bwMode="auto">
          <a:xfrm>
            <a:off x="6848475" y="2501900"/>
            <a:ext cx="5635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800"/>
              <a:t>A+B</a:t>
            </a:r>
            <a:endParaRPr lang="ru-RU" sz="3800"/>
          </a:p>
        </p:txBody>
      </p:sp>
      <p:sp>
        <p:nvSpPr>
          <p:cNvPr id="139286" name="Freeform 22"/>
          <p:cNvSpPr>
            <a:spLocks/>
          </p:cNvSpPr>
          <p:nvPr/>
        </p:nvSpPr>
        <p:spPr bwMode="auto">
          <a:xfrm>
            <a:off x="6308725" y="1158875"/>
            <a:ext cx="1387475" cy="1247775"/>
          </a:xfrm>
          <a:custGeom>
            <a:avLst/>
            <a:gdLst>
              <a:gd name="T0" fmla="*/ 2147483647 w 874"/>
              <a:gd name="T1" fmla="*/ 2147483647 h 786"/>
              <a:gd name="T2" fmla="*/ 2147483647 w 874"/>
              <a:gd name="T3" fmla="*/ 2147483647 h 786"/>
              <a:gd name="T4" fmla="*/ 2147483647 w 874"/>
              <a:gd name="T5" fmla="*/ 2147483647 h 786"/>
              <a:gd name="T6" fmla="*/ 2147483647 w 874"/>
              <a:gd name="T7" fmla="*/ 2147483647 h 786"/>
              <a:gd name="T8" fmla="*/ 2147483647 w 874"/>
              <a:gd name="T9" fmla="*/ 2147483647 h 786"/>
              <a:gd name="T10" fmla="*/ 2147483647 w 874"/>
              <a:gd name="T11" fmla="*/ 2147483647 h 786"/>
              <a:gd name="T12" fmla="*/ 2147483647 w 874"/>
              <a:gd name="T13" fmla="*/ 2147483647 h 786"/>
              <a:gd name="T14" fmla="*/ 2147483647 w 874"/>
              <a:gd name="T15" fmla="*/ 2147483647 h 786"/>
              <a:gd name="T16" fmla="*/ 2147483647 w 874"/>
              <a:gd name="T17" fmla="*/ 2147483647 h 786"/>
              <a:gd name="T18" fmla="*/ 2147483647 w 874"/>
              <a:gd name="T19" fmla="*/ 2147483647 h 786"/>
              <a:gd name="T20" fmla="*/ 2147483647 w 874"/>
              <a:gd name="T21" fmla="*/ 2147483647 h 786"/>
              <a:gd name="T22" fmla="*/ 2147483647 w 874"/>
              <a:gd name="T23" fmla="*/ 2147483647 h 786"/>
              <a:gd name="T24" fmla="*/ 2147483647 w 874"/>
              <a:gd name="T25" fmla="*/ 2147483647 h 786"/>
              <a:gd name="T26" fmla="*/ 2147483647 w 874"/>
              <a:gd name="T27" fmla="*/ 2147483647 h 786"/>
              <a:gd name="T28" fmla="*/ 2147483647 w 874"/>
              <a:gd name="T29" fmla="*/ 2147483647 h 786"/>
              <a:gd name="T30" fmla="*/ 2147483647 w 874"/>
              <a:gd name="T31" fmla="*/ 2147483647 h 786"/>
              <a:gd name="T32" fmla="*/ 2147483647 w 874"/>
              <a:gd name="T33" fmla="*/ 2147483647 h 786"/>
              <a:gd name="T34" fmla="*/ 2147483647 w 874"/>
              <a:gd name="T35" fmla="*/ 2147483647 h 786"/>
              <a:gd name="T36" fmla="*/ 2147483647 w 874"/>
              <a:gd name="T37" fmla="*/ 2147483647 h 786"/>
              <a:gd name="T38" fmla="*/ 2147483647 w 874"/>
              <a:gd name="T39" fmla="*/ 2147483647 h 786"/>
              <a:gd name="T40" fmla="*/ 2147483647 w 874"/>
              <a:gd name="T41" fmla="*/ 2147483647 h 786"/>
              <a:gd name="T42" fmla="*/ 2147483647 w 874"/>
              <a:gd name="T43" fmla="*/ 2147483647 h 786"/>
              <a:gd name="T44" fmla="*/ 2147483647 w 874"/>
              <a:gd name="T45" fmla="*/ 2147483647 h 786"/>
              <a:gd name="T46" fmla="*/ 2147483647 w 874"/>
              <a:gd name="T47" fmla="*/ 2147483647 h 786"/>
              <a:gd name="T48" fmla="*/ 2147483647 w 874"/>
              <a:gd name="T49" fmla="*/ 2147483647 h 786"/>
              <a:gd name="T50" fmla="*/ 2147483647 w 874"/>
              <a:gd name="T51" fmla="*/ 2147483647 h 786"/>
              <a:gd name="T52" fmla="*/ 2147483647 w 874"/>
              <a:gd name="T53" fmla="*/ 2147483647 h 78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74"/>
              <a:gd name="T82" fmla="*/ 0 h 786"/>
              <a:gd name="T83" fmla="*/ 874 w 874"/>
              <a:gd name="T84" fmla="*/ 786 h 78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74" h="786">
                <a:moveTo>
                  <a:pt x="578" y="195"/>
                </a:moveTo>
                <a:cubicBezTo>
                  <a:pt x="570" y="179"/>
                  <a:pt x="551" y="138"/>
                  <a:pt x="530" y="113"/>
                </a:cubicBezTo>
                <a:cubicBezTo>
                  <a:pt x="509" y="88"/>
                  <a:pt x="483" y="65"/>
                  <a:pt x="453" y="47"/>
                </a:cubicBezTo>
                <a:cubicBezTo>
                  <a:pt x="423" y="29"/>
                  <a:pt x="389" y="12"/>
                  <a:pt x="351" y="6"/>
                </a:cubicBezTo>
                <a:cubicBezTo>
                  <a:pt x="313" y="0"/>
                  <a:pt x="265" y="2"/>
                  <a:pt x="227" y="11"/>
                </a:cubicBezTo>
                <a:cubicBezTo>
                  <a:pt x="189" y="20"/>
                  <a:pt x="151" y="42"/>
                  <a:pt x="122" y="63"/>
                </a:cubicBezTo>
                <a:cubicBezTo>
                  <a:pt x="93" y="84"/>
                  <a:pt x="70" y="104"/>
                  <a:pt x="51" y="137"/>
                </a:cubicBezTo>
                <a:cubicBezTo>
                  <a:pt x="32" y="170"/>
                  <a:pt x="12" y="219"/>
                  <a:pt x="6" y="260"/>
                </a:cubicBezTo>
                <a:cubicBezTo>
                  <a:pt x="0" y="301"/>
                  <a:pt x="4" y="343"/>
                  <a:pt x="15" y="381"/>
                </a:cubicBezTo>
                <a:cubicBezTo>
                  <a:pt x="26" y="419"/>
                  <a:pt x="52" y="459"/>
                  <a:pt x="72" y="486"/>
                </a:cubicBezTo>
                <a:cubicBezTo>
                  <a:pt x="92" y="513"/>
                  <a:pt x="109" y="526"/>
                  <a:pt x="134" y="542"/>
                </a:cubicBezTo>
                <a:cubicBezTo>
                  <a:pt x="159" y="558"/>
                  <a:pt x="194" y="573"/>
                  <a:pt x="222" y="582"/>
                </a:cubicBezTo>
                <a:cubicBezTo>
                  <a:pt x="250" y="591"/>
                  <a:pt x="270" y="593"/>
                  <a:pt x="300" y="594"/>
                </a:cubicBezTo>
                <a:cubicBezTo>
                  <a:pt x="311" y="621"/>
                  <a:pt x="333" y="658"/>
                  <a:pt x="351" y="681"/>
                </a:cubicBezTo>
                <a:cubicBezTo>
                  <a:pt x="369" y="704"/>
                  <a:pt x="387" y="720"/>
                  <a:pt x="411" y="735"/>
                </a:cubicBezTo>
                <a:cubicBezTo>
                  <a:pt x="435" y="750"/>
                  <a:pt x="467" y="766"/>
                  <a:pt x="497" y="774"/>
                </a:cubicBezTo>
                <a:cubicBezTo>
                  <a:pt x="527" y="782"/>
                  <a:pt x="563" y="786"/>
                  <a:pt x="591" y="786"/>
                </a:cubicBezTo>
                <a:cubicBezTo>
                  <a:pt x="619" y="786"/>
                  <a:pt x="639" y="784"/>
                  <a:pt x="668" y="773"/>
                </a:cubicBezTo>
                <a:cubicBezTo>
                  <a:pt x="697" y="762"/>
                  <a:pt x="740" y="741"/>
                  <a:pt x="768" y="717"/>
                </a:cubicBezTo>
                <a:cubicBezTo>
                  <a:pt x="796" y="693"/>
                  <a:pt x="821" y="662"/>
                  <a:pt x="837" y="632"/>
                </a:cubicBezTo>
                <a:cubicBezTo>
                  <a:pt x="853" y="602"/>
                  <a:pt x="862" y="568"/>
                  <a:pt x="867" y="534"/>
                </a:cubicBezTo>
                <a:cubicBezTo>
                  <a:pt x="872" y="500"/>
                  <a:pt x="874" y="459"/>
                  <a:pt x="867" y="425"/>
                </a:cubicBezTo>
                <a:cubicBezTo>
                  <a:pt x="860" y="391"/>
                  <a:pt x="844" y="357"/>
                  <a:pt x="827" y="329"/>
                </a:cubicBezTo>
                <a:cubicBezTo>
                  <a:pt x="810" y="301"/>
                  <a:pt x="784" y="276"/>
                  <a:pt x="762" y="258"/>
                </a:cubicBezTo>
                <a:cubicBezTo>
                  <a:pt x="740" y="240"/>
                  <a:pt x="720" y="229"/>
                  <a:pt x="696" y="219"/>
                </a:cubicBezTo>
                <a:cubicBezTo>
                  <a:pt x="672" y="209"/>
                  <a:pt x="641" y="202"/>
                  <a:pt x="621" y="198"/>
                </a:cubicBezTo>
                <a:cubicBezTo>
                  <a:pt x="601" y="194"/>
                  <a:pt x="606" y="195"/>
                  <a:pt x="578" y="195"/>
                </a:cubicBezTo>
                <a:close/>
              </a:path>
            </a:pathLst>
          </a:custGeom>
          <a:pattFill prst="wdDn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9287" name="Rectangle 23"/>
          <p:cNvSpPr>
            <a:spLocks noChangeArrowheads="1"/>
          </p:cNvSpPr>
          <p:nvPr/>
        </p:nvSpPr>
        <p:spPr bwMode="auto">
          <a:xfrm>
            <a:off x="1203325" y="5786438"/>
            <a:ext cx="5635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800"/>
              <a:t>A</a:t>
            </a:r>
            <a:r>
              <a:rPr lang="en-US" sz="3800">
                <a:sym typeface="Symbol" pitchFamily="18" charset="2"/>
              </a:rPr>
              <a:t></a:t>
            </a:r>
            <a:r>
              <a:rPr lang="en-US" sz="3800"/>
              <a:t>B</a:t>
            </a:r>
            <a:endParaRPr lang="ru-RU" sz="3800"/>
          </a:p>
        </p:txBody>
      </p:sp>
      <p:sp>
        <p:nvSpPr>
          <p:cNvPr id="139288" name="Rectangle 24"/>
          <p:cNvSpPr>
            <a:spLocks noChangeArrowheads="1"/>
          </p:cNvSpPr>
          <p:nvPr/>
        </p:nvSpPr>
        <p:spPr bwMode="auto">
          <a:xfrm>
            <a:off x="4184650" y="5786438"/>
            <a:ext cx="5635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800"/>
              <a:t>A</a:t>
            </a:r>
            <a:r>
              <a:rPr lang="en-US" sz="3800">
                <a:sym typeface="Symbol" pitchFamily="18" charset="2"/>
              </a:rPr>
              <a:t></a:t>
            </a:r>
            <a:r>
              <a:rPr lang="en-US" sz="3800"/>
              <a:t>B</a:t>
            </a:r>
            <a:endParaRPr lang="ru-RU" sz="3800"/>
          </a:p>
        </p:txBody>
      </p:sp>
      <p:sp>
        <p:nvSpPr>
          <p:cNvPr id="139289" name="Rectangle 25"/>
          <p:cNvSpPr>
            <a:spLocks noChangeArrowheads="1"/>
          </p:cNvSpPr>
          <p:nvPr/>
        </p:nvSpPr>
        <p:spPr bwMode="auto">
          <a:xfrm>
            <a:off x="7165975" y="5786438"/>
            <a:ext cx="5635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800"/>
              <a:t>A</a:t>
            </a:r>
            <a:r>
              <a:rPr lang="en-US" sz="3800">
                <a:sym typeface="Symbol" pitchFamily="18" charset="2"/>
              </a:rPr>
              <a:t></a:t>
            </a:r>
            <a:r>
              <a:rPr lang="en-US" sz="3800"/>
              <a:t>B</a:t>
            </a:r>
            <a:endParaRPr lang="ru-RU" sz="3800"/>
          </a:p>
        </p:txBody>
      </p:sp>
      <p:grpSp>
        <p:nvGrpSpPr>
          <p:cNvPr id="6" name="Group 51"/>
          <p:cNvGrpSpPr>
            <a:grpSpLocks/>
          </p:cNvGrpSpPr>
          <p:nvPr/>
        </p:nvGrpSpPr>
        <p:grpSpPr bwMode="auto">
          <a:xfrm>
            <a:off x="439738" y="3606800"/>
            <a:ext cx="2390775" cy="1485900"/>
            <a:chOff x="277" y="2272"/>
            <a:chExt cx="1506" cy="936"/>
          </a:xfrm>
        </p:grpSpPr>
        <p:sp>
          <p:nvSpPr>
            <p:cNvPr id="1055" name="Rectangle 26"/>
            <p:cNvSpPr>
              <a:spLocks noChangeArrowheads="1"/>
            </p:cNvSpPr>
            <p:nvPr/>
          </p:nvSpPr>
          <p:spPr bwMode="auto">
            <a:xfrm>
              <a:off x="277" y="2272"/>
              <a:ext cx="355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800"/>
                <a:t>A</a:t>
              </a:r>
              <a:endParaRPr lang="ru-RU" sz="3800"/>
            </a:p>
          </p:txBody>
        </p:sp>
        <p:sp>
          <p:nvSpPr>
            <p:cNvPr id="1056" name="Rectangle 27"/>
            <p:cNvSpPr>
              <a:spLocks noChangeArrowheads="1"/>
            </p:cNvSpPr>
            <p:nvPr/>
          </p:nvSpPr>
          <p:spPr bwMode="auto">
            <a:xfrm>
              <a:off x="1428" y="2699"/>
              <a:ext cx="355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800"/>
                <a:t>B</a:t>
              </a:r>
              <a:endParaRPr lang="ru-RU" sz="3800"/>
            </a:p>
          </p:txBody>
        </p:sp>
        <p:sp>
          <p:nvSpPr>
            <p:cNvPr id="1057" name="Oval 29"/>
            <p:cNvSpPr>
              <a:spLocks noChangeArrowheads="1"/>
            </p:cNvSpPr>
            <p:nvPr/>
          </p:nvSpPr>
          <p:spPr bwMode="auto">
            <a:xfrm>
              <a:off x="548" y="2426"/>
              <a:ext cx="590" cy="59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8" name="Oval 30"/>
            <p:cNvSpPr>
              <a:spLocks noChangeArrowheads="1"/>
            </p:cNvSpPr>
            <p:nvPr/>
          </p:nvSpPr>
          <p:spPr bwMode="auto">
            <a:xfrm>
              <a:off x="826" y="2618"/>
              <a:ext cx="590" cy="59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9296" name="Freeform 32" descr="Широкий диагональный 1"/>
          <p:cNvSpPr>
            <a:spLocks/>
          </p:cNvSpPr>
          <p:nvPr/>
        </p:nvSpPr>
        <p:spPr bwMode="auto">
          <a:xfrm>
            <a:off x="869950" y="3849688"/>
            <a:ext cx="906463" cy="939800"/>
          </a:xfrm>
          <a:custGeom>
            <a:avLst/>
            <a:gdLst>
              <a:gd name="T0" fmla="*/ 2147483647 w 571"/>
              <a:gd name="T1" fmla="*/ 2147483647 h 592"/>
              <a:gd name="T2" fmla="*/ 2147483647 w 571"/>
              <a:gd name="T3" fmla="*/ 2147483647 h 592"/>
              <a:gd name="T4" fmla="*/ 2147483647 w 571"/>
              <a:gd name="T5" fmla="*/ 2147483647 h 592"/>
              <a:gd name="T6" fmla="*/ 2147483647 w 571"/>
              <a:gd name="T7" fmla="*/ 2147483647 h 592"/>
              <a:gd name="T8" fmla="*/ 2147483647 w 571"/>
              <a:gd name="T9" fmla="*/ 2147483647 h 592"/>
              <a:gd name="T10" fmla="*/ 2147483647 w 571"/>
              <a:gd name="T11" fmla="*/ 2147483647 h 592"/>
              <a:gd name="T12" fmla="*/ 2147483647 w 571"/>
              <a:gd name="T13" fmla="*/ 2147483647 h 592"/>
              <a:gd name="T14" fmla="*/ 2147483647 w 571"/>
              <a:gd name="T15" fmla="*/ 2147483647 h 592"/>
              <a:gd name="T16" fmla="*/ 2147483647 w 571"/>
              <a:gd name="T17" fmla="*/ 2147483647 h 592"/>
              <a:gd name="T18" fmla="*/ 2147483647 w 571"/>
              <a:gd name="T19" fmla="*/ 2147483647 h 592"/>
              <a:gd name="T20" fmla="*/ 2147483647 w 571"/>
              <a:gd name="T21" fmla="*/ 2147483647 h 592"/>
              <a:gd name="T22" fmla="*/ 2147483647 w 571"/>
              <a:gd name="T23" fmla="*/ 2147483647 h 592"/>
              <a:gd name="T24" fmla="*/ 2147483647 w 571"/>
              <a:gd name="T25" fmla="*/ 2147483647 h 592"/>
              <a:gd name="T26" fmla="*/ 2147483647 w 571"/>
              <a:gd name="T27" fmla="*/ 2147483647 h 592"/>
              <a:gd name="T28" fmla="*/ 2147483647 w 571"/>
              <a:gd name="T29" fmla="*/ 2147483647 h 592"/>
              <a:gd name="T30" fmla="*/ 2147483647 w 571"/>
              <a:gd name="T31" fmla="*/ 2147483647 h 592"/>
              <a:gd name="T32" fmla="*/ 2147483647 w 571"/>
              <a:gd name="T33" fmla="*/ 2147483647 h 59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571"/>
              <a:gd name="T52" fmla="*/ 0 h 592"/>
              <a:gd name="T53" fmla="*/ 571 w 571"/>
              <a:gd name="T54" fmla="*/ 592 h 592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571" h="592">
                <a:moveTo>
                  <a:pt x="571" y="191"/>
                </a:moveTo>
                <a:cubicBezTo>
                  <a:pt x="564" y="161"/>
                  <a:pt x="532" y="114"/>
                  <a:pt x="505" y="86"/>
                </a:cubicBezTo>
                <a:cubicBezTo>
                  <a:pt x="478" y="58"/>
                  <a:pt x="445" y="39"/>
                  <a:pt x="412" y="25"/>
                </a:cubicBezTo>
                <a:cubicBezTo>
                  <a:pt x="379" y="11"/>
                  <a:pt x="347" y="2"/>
                  <a:pt x="309" y="1"/>
                </a:cubicBezTo>
                <a:cubicBezTo>
                  <a:pt x="271" y="0"/>
                  <a:pt x="222" y="3"/>
                  <a:pt x="183" y="20"/>
                </a:cubicBezTo>
                <a:cubicBezTo>
                  <a:pt x="144" y="37"/>
                  <a:pt x="102" y="70"/>
                  <a:pt x="73" y="103"/>
                </a:cubicBezTo>
                <a:cubicBezTo>
                  <a:pt x="44" y="136"/>
                  <a:pt x="20" y="175"/>
                  <a:pt x="10" y="220"/>
                </a:cubicBezTo>
                <a:cubicBezTo>
                  <a:pt x="0" y="265"/>
                  <a:pt x="1" y="327"/>
                  <a:pt x="12" y="373"/>
                </a:cubicBezTo>
                <a:cubicBezTo>
                  <a:pt x="23" y="419"/>
                  <a:pt x="51" y="465"/>
                  <a:pt x="76" y="496"/>
                </a:cubicBezTo>
                <a:cubicBezTo>
                  <a:pt x="101" y="527"/>
                  <a:pt x="141" y="543"/>
                  <a:pt x="165" y="557"/>
                </a:cubicBezTo>
                <a:cubicBezTo>
                  <a:pt x="189" y="571"/>
                  <a:pt x="200" y="578"/>
                  <a:pt x="222" y="583"/>
                </a:cubicBezTo>
                <a:cubicBezTo>
                  <a:pt x="244" y="588"/>
                  <a:pt x="271" y="592"/>
                  <a:pt x="300" y="590"/>
                </a:cubicBezTo>
                <a:cubicBezTo>
                  <a:pt x="289" y="566"/>
                  <a:pt x="280" y="557"/>
                  <a:pt x="280" y="521"/>
                </a:cubicBezTo>
                <a:cubicBezTo>
                  <a:pt x="280" y="485"/>
                  <a:pt x="286" y="416"/>
                  <a:pt x="301" y="374"/>
                </a:cubicBezTo>
                <a:cubicBezTo>
                  <a:pt x="316" y="332"/>
                  <a:pt x="342" y="299"/>
                  <a:pt x="373" y="271"/>
                </a:cubicBezTo>
                <a:cubicBezTo>
                  <a:pt x="404" y="243"/>
                  <a:pt x="453" y="218"/>
                  <a:pt x="486" y="205"/>
                </a:cubicBezTo>
                <a:cubicBezTo>
                  <a:pt x="519" y="192"/>
                  <a:pt x="528" y="199"/>
                  <a:pt x="571" y="191"/>
                </a:cubicBezTo>
                <a:close/>
              </a:path>
            </a:pathLst>
          </a:custGeom>
          <a:pattFill prst="wdDn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9297" name="Freeform 33" descr="Широкий диагональный 1"/>
          <p:cNvSpPr>
            <a:spLocks/>
          </p:cNvSpPr>
          <p:nvPr/>
        </p:nvSpPr>
        <p:spPr bwMode="auto">
          <a:xfrm>
            <a:off x="1343025" y="4156075"/>
            <a:ext cx="906463" cy="939800"/>
          </a:xfrm>
          <a:custGeom>
            <a:avLst/>
            <a:gdLst>
              <a:gd name="T0" fmla="*/ 0 w 571"/>
              <a:gd name="T1" fmla="*/ 2147483647 h 592"/>
              <a:gd name="T2" fmla="*/ 2147483647 w 571"/>
              <a:gd name="T3" fmla="*/ 2147483647 h 592"/>
              <a:gd name="T4" fmla="*/ 2147483647 w 571"/>
              <a:gd name="T5" fmla="*/ 2147483647 h 592"/>
              <a:gd name="T6" fmla="*/ 2147483647 w 571"/>
              <a:gd name="T7" fmla="*/ 2147483647 h 592"/>
              <a:gd name="T8" fmla="*/ 2147483647 w 571"/>
              <a:gd name="T9" fmla="*/ 2147483647 h 592"/>
              <a:gd name="T10" fmla="*/ 2147483647 w 571"/>
              <a:gd name="T11" fmla="*/ 2147483647 h 592"/>
              <a:gd name="T12" fmla="*/ 2147483647 w 571"/>
              <a:gd name="T13" fmla="*/ 2147483647 h 592"/>
              <a:gd name="T14" fmla="*/ 2147483647 w 571"/>
              <a:gd name="T15" fmla="*/ 2147483647 h 592"/>
              <a:gd name="T16" fmla="*/ 2147483647 w 571"/>
              <a:gd name="T17" fmla="*/ 2147483647 h 592"/>
              <a:gd name="T18" fmla="*/ 2147483647 w 571"/>
              <a:gd name="T19" fmla="*/ 2147483647 h 592"/>
              <a:gd name="T20" fmla="*/ 2147483647 w 571"/>
              <a:gd name="T21" fmla="*/ 2147483647 h 592"/>
              <a:gd name="T22" fmla="*/ 2147483647 w 571"/>
              <a:gd name="T23" fmla="*/ 2147483647 h 592"/>
              <a:gd name="T24" fmla="*/ 2147483647 w 571"/>
              <a:gd name="T25" fmla="*/ 2147483647 h 592"/>
              <a:gd name="T26" fmla="*/ 2147483647 w 571"/>
              <a:gd name="T27" fmla="*/ 2147483647 h 592"/>
              <a:gd name="T28" fmla="*/ 2147483647 w 571"/>
              <a:gd name="T29" fmla="*/ 2147483647 h 592"/>
              <a:gd name="T30" fmla="*/ 2147483647 w 571"/>
              <a:gd name="T31" fmla="*/ 2147483647 h 592"/>
              <a:gd name="T32" fmla="*/ 0 w 571"/>
              <a:gd name="T33" fmla="*/ 2147483647 h 59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571"/>
              <a:gd name="T52" fmla="*/ 0 h 592"/>
              <a:gd name="T53" fmla="*/ 571 w 571"/>
              <a:gd name="T54" fmla="*/ 592 h 592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571" h="592">
                <a:moveTo>
                  <a:pt x="0" y="401"/>
                </a:moveTo>
                <a:cubicBezTo>
                  <a:pt x="7" y="431"/>
                  <a:pt x="39" y="478"/>
                  <a:pt x="66" y="506"/>
                </a:cubicBezTo>
                <a:cubicBezTo>
                  <a:pt x="93" y="534"/>
                  <a:pt x="126" y="553"/>
                  <a:pt x="159" y="567"/>
                </a:cubicBezTo>
                <a:cubicBezTo>
                  <a:pt x="192" y="581"/>
                  <a:pt x="224" y="590"/>
                  <a:pt x="262" y="591"/>
                </a:cubicBezTo>
                <a:cubicBezTo>
                  <a:pt x="300" y="592"/>
                  <a:pt x="349" y="589"/>
                  <a:pt x="388" y="572"/>
                </a:cubicBezTo>
                <a:cubicBezTo>
                  <a:pt x="427" y="555"/>
                  <a:pt x="469" y="522"/>
                  <a:pt x="498" y="489"/>
                </a:cubicBezTo>
                <a:cubicBezTo>
                  <a:pt x="527" y="456"/>
                  <a:pt x="551" y="417"/>
                  <a:pt x="561" y="372"/>
                </a:cubicBezTo>
                <a:cubicBezTo>
                  <a:pt x="571" y="327"/>
                  <a:pt x="570" y="265"/>
                  <a:pt x="559" y="219"/>
                </a:cubicBezTo>
                <a:cubicBezTo>
                  <a:pt x="548" y="173"/>
                  <a:pt x="520" y="127"/>
                  <a:pt x="495" y="96"/>
                </a:cubicBezTo>
                <a:cubicBezTo>
                  <a:pt x="470" y="65"/>
                  <a:pt x="430" y="49"/>
                  <a:pt x="406" y="35"/>
                </a:cubicBezTo>
                <a:cubicBezTo>
                  <a:pt x="382" y="21"/>
                  <a:pt x="371" y="14"/>
                  <a:pt x="349" y="9"/>
                </a:cubicBezTo>
                <a:cubicBezTo>
                  <a:pt x="327" y="4"/>
                  <a:pt x="300" y="0"/>
                  <a:pt x="271" y="2"/>
                </a:cubicBezTo>
                <a:cubicBezTo>
                  <a:pt x="284" y="24"/>
                  <a:pt x="291" y="35"/>
                  <a:pt x="291" y="71"/>
                </a:cubicBezTo>
                <a:cubicBezTo>
                  <a:pt x="291" y="107"/>
                  <a:pt x="285" y="176"/>
                  <a:pt x="270" y="218"/>
                </a:cubicBezTo>
                <a:cubicBezTo>
                  <a:pt x="255" y="260"/>
                  <a:pt x="229" y="293"/>
                  <a:pt x="198" y="321"/>
                </a:cubicBezTo>
                <a:cubicBezTo>
                  <a:pt x="167" y="349"/>
                  <a:pt x="118" y="374"/>
                  <a:pt x="85" y="387"/>
                </a:cubicBezTo>
                <a:cubicBezTo>
                  <a:pt x="52" y="400"/>
                  <a:pt x="43" y="393"/>
                  <a:pt x="0" y="401"/>
                </a:cubicBezTo>
                <a:close/>
              </a:path>
            </a:pathLst>
          </a:custGeom>
          <a:pattFill prst="wdDn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9298" name="Oval 34" descr="Широкий диагональный 1"/>
          <p:cNvSpPr>
            <a:spLocks noChangeArrowheads="1"/>
          </p:cNvSpPr>
          <p:nvPr/>
        </p:nvSpPr>
        <p:spPr bwMode="auto">
          <a:xfrm>
            <a:off x="3328988" y="3533775"/>
            <a:ext cx="2100262" cy="2100263"/>
          </a:xfrm>
          <a:prstGeom prst="ellipse">
            <a:avLst/>
          </a:prstGeom>
          <a:pattFill prst="wdDnDiag">
            <a:fgClr>
              <a:schemeClr val="tx1"/>
            </a:fgClr>
            <a:bgClr>
              <a:schemeClr val="bg1"/>
            </a:bgClr>
          </a:patt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7" name="Group 52"/>
          <p:cNvGrpSpPr>
            <a:grpSpLocks/>
          </p:cNvGrpSpPr>
          <p:nvPr/>
        </p:nvGrpSpPr>
        <p:grpSpPr bwMode="auto">
          <a:xfrm>
            <a:off x="2944813" y="3514725"/>
            <a:ext cx="2898775" cy="1865313"/>
            <a:chOff x="1855" y="2214"/>
            <a:chExt cx="1826" cy="1175"/>
          </a:xfrm>
        </p:grpSpPr>
        <p:sp>
          <p:nvSpPr>
            <p:cNvPr id="1051" name="Rectangle 10"/>
            <p:cNvSpPr>
              <a:spLocks noChangeArrowheads="1"/>
            </p:cNvSpPr>
            <p:nvPr/>
          </p:nvSpPr>
          <p:spPr bwMode="auto">
            <a:xfrm>
              <a:off x="1855" y="2214"/>
              <a:ext cx="355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800"/>
                <a:t>A</a:t>
              </a:r>
              <a:endParaRPr lang="ru-RU" sz="3800"/>
            </a:p>
          </p:txBody>
        </p:sp>
        <p:sp>
          <p:nvSpPr>
            <p:cNvPr id="1052" name="Rectangle 12"/>
            <p:cNvSpPr>
              <a:spLocks noChangeArrowheads="1"/>
            </p:cNvSpPr>
            <p:nvPr/>
          </p:nvSpPr>
          <p:spPr bwMode="auto">
            <a:xfrm>
              <a:off x="3326" y="3033"/>
              <a:ext cx="355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800"/>
                <a:t>B</a:t>
              </a:r>
              <a:endParaRPr lang="ru-RU" sz="3800"/>
            </a:p>
          </p:txBody>
        </p:sp>
        <p:sp>
          <p:nvSpPr>
            <p:cNvPr id="1053" name="Oval 36"/>
            <p:cNvSpPr>
              <a:spLocks noChangeArrowheads="1"/>
            </p:cNvSpPr>
            <p:nvPr/>
          </p:nvSpPr>
          <p:spPr bwMode="auto">
            <a:xfrm>
              <a:off x="2311" y="2475"/>
              <a:ext cx="590" cy="59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4" name="Oval 37"/>
            <p:cNvSpPr>
              <a:spLocks noChangeArrowheads="1"/>
            </p:cNvSpPr>
            <p:nvPr/>
          </p:nvSpPr>
          <p:spPr bwMode="auto">
            <a:xfrm>
              <a:off x="2589" y="2667"/>
              <a:ext cx="590" cy="59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9309" name="Oval 45" descr="Широкий диагональный 1"/>
          <p:cNvSpPr>
            <a:spLocks noChangeArrowheads="1"/>
          </p:cNvSpPr>
          <p:nvPr/>
        </p:nvSpPr>
        <p:spPr bwMode="auto">
          <a:xfrm>
            <a:off x="4108450" y="4230688"/>
            <a:ext cx="936625" cy="936625"/>
          </a:xfrm>
          <a:prstGeom prst="ellipse">
            <a:avLst/>
          </a:prstGeom>
          <a:pattFill prst="wdDn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9306" name="Freeform 42" descr="Широкий диагональный 1"/>
          <p:cNvSpPr>
            <a:spLocks/>
          </p:cNvSpPr>
          <p:nvPr/>
        </p:nvSpPr>
        <p:spPr bwMode="auto">
          <a:xfrm>
            <a:off x="7126288" y="4340225"/>
            <a:ext cx="501650" cy="642938"/>
          </a:xfrm>
          <a:custGeom>
            <a:avLst/>
            <a:gdLst>
              <a:gd name="T0" fmla="*/ 2147483647 w 316"/>
              <a:gd name="T1" fmla="*/ 2147483647 h 405"/>
              <a:gd name="T2" fmla="*/ 2147483647 w 316"/>
              <a:gd name="T3" fmla="*/ 2147483647 h 405"/>
              <a:gd name="T4" fmla="*/ 2147483647 w 316"/>
              <a:gd name="T5" fmla="*/ 2147483647 h 405"/>
              <a:gd name="T6" fmla="*/ 2147483647 w 316"/>
              <a:gd name="T7" fmla="*/ 2147483647 h 405"/>
              <a:gd name="T8" fmla="*/ 2147483647 w 316"/>
              <a:gd name="T9" fmla="*/ 2147483647 h 405"/>
              <a:gd name="T10" fmla="*/ 2147483647 w 316"/>
              <a:gd name="T11" fmla="*/ 2147483647 h 405"/>
              <a:gd name="T12" fmla="*/ 2147483647 w 316"/>
              <a:gd name="T13" fmla="*/ 2147483647 h 405"/>
              <a:gd name="T14" fmla="*/ 2147483647 w 316"/>
              <a:gd name="T15" fmla="*/ 2147483647 h 405"/>
              <a:gd name="T16" fmla="*/ 2147483647 w 316"/>
              <a:gd name="T17" fmla="*/ 2147483647 h 405"/>
              <a:gd name="T18" fmla="*/ 2147483647 w 316"/>
              <a:gd name="T19" fmla="*/ 2147483647 h 405"/>
              <a:gd name="T20" fmla="*/ 2147483647 w 316"/>
              <a:gd name="T21" fmla="*/ 2147483647 h 405"/>
              <a:gd name="T22" fmla="*/ 2147483647 w 316"/>
              <a:gd name="T23" fmla="*/ 2147483647 h 40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16"/>
              <a:gd name="T37" fmla="*/ 0 h 405"/>
              <a:gd name="T38" fmla="*/ 316 w 316"/>
              <a:gd name="T39" fmla="*/ 405 h 40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16" h="405">
                <a:moveTo>
                  <a:pt x="294" y="3"/>
                </a:moveTo>
                <a:cubicBezTo>
                  <a:pt x="270" y="0"/>
                  <a:pt x="202" y="17"/>
                  <a:pt x="165" y="34"/>
                </a:cubicBezTo>
                <a:cubicBezTo>
                  <a:pt x="128" y="51"/>
                  <a:pt x="95" y="77"/>
                  <a:pt x="70" y="108"/>
                </a:cubicBezTo>
                <a:cubicBezTo>
                  <a:pt x="45" y="139"/>
                  <a:pt x="24" y="185"/>
                  <a:pt x="12" y="219"/>
                </a:cubicBezTo>
                <a:cubicBezTo>
                  <a:pt x="0" y="253"/>
                  <a:pt x="0" y="279"/>
                  <a:pt x="1" y="310"/>
                </a:cubicBezTo>
                <a:cubicBezTo>
                  <a:pt x="2" y="341"/>
                  <a:pt x="6" y="378"/>
                  <a:pt x="18" y="403"/>
                </a:cubicBezTo>
                <a:cubicBezTo>
                  <a:pt x="52" y="405"/>
                  <a:pt x="103" y="394"/>
                  <a:pt x="139" y="378"/>
                </a:cubicBezTo>
                <a:cubicBezTo>
                  <a:pt x="175" y="362"/>
                  <a:pt x="209" y="334"/>
                  <a:pt x="234" y="309"/>
                </a:cubicBezTo>
                <a:cubicBezTo>
                  <a:pt x="259" y="284"/>
                  <a:pt x="279" y="257"/>
                  <a:pt x="292" y="226"/>
                </a:cubicBezTo>
                <a:cubicBezTo>
                  <a:pt x="305" y="195"/>
                  <a:pt x="310" y="152"/>
                  <a:pt x="313" y="123"/>
                </a:cubicBezTo>
                <a:cubicBezTo>
                  <a:pt x="316" y="94"/>
                  <a:pt x="311" y="72"/>
                  <a:pt x="309" y="52"/>
                </a:cubicBezTo>
                <a:cubicBezTo>
                  <a:pt x="307" y="32"/>
                  <a:pt x="306" y="28"/>
                  <a:pt x="294" y="3"/>
                </a:cubicBezTo>
                <a:close/>
              </a:path>
            </a:pathLst>
          </a:custGeom>
          <a:pattFill prst="wdDn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9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9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9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39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9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39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39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39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39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39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39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39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39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39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303" grpId="0" animBg="1"/>
      <p:bldP spid="48" grpId="0" animBg="1"/>
      <p:bldP spid="48" grpId="1" animBg="1"/>
      <p:bldP spid="139271" grpId="0" animBg="1"/>
      <p:bldP spid="139277" grpId="0" animBg="1"/>
      <p:bldP spid="139278" grpId="0"/>
      <p:bldP spid="139285" grpId="0"/>
      <p:bldP spid="139286" grpId="0" animBg="1"/>
      <p:bldP spid="139287" grpId="0"/>
      <p:bldP spid="139288" grpId="0"/>
      <p:bldP spid="139289" grpId="0"/>
      <p:bldP spid="139296" grpId="0" animBg="1"/>
      <p:bldP spid="139297" grpId="0" animBg="1"/>
      <p:bldP spid="139298" grpId="0" animBg="1"/>
      <p:bldP spid="139309" grpId="0" animBg="1"/>
      <p:bldP spid="13930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1785926"/>
            <a:ext cx="6929470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6000" dirty="0">
                <a:solidFill>
                  <a:srgbClr val="CC00CC"/>
                </a:solidFill>
                <a:latin typeface="Minion Pro" pitchFamily="18" charset="0"/>
              </a:rPr>
              <a:t>Решение задач</a:t>
            </a:r>
            <a:br>
              <a:rPr lang="ru-RU" sz="6000" dirty="0">
                <a:solidFill>
                  <a:srgbClr val="CC00CC"/>
                </a:solidFill>
                <a:latin typeface="Minion Pro" pitchFamily="18" charset="0"/>
              </a:rPr>
            </a:br>
            <a:r>
              <a:rPr lang="ru-RU" sz="6000" dirty="0">
                <a:solidFill>
                  <a:srgbClr val="CC00CC"/>
                </a:solidFill>
                <a:latin typeface="Minion Pro" pitchFamily="18" charset="0"/>
              </a:rPr>
              <a:t> с помощью </a:t>
            </a:r>
            <a:br>
              <a:rPr lang="ru-RU" sz="6000" dirty="0">
                <a:solidFill>
                  <a:srgbClr val="CC00CC"/>
                </a:solidFill>
                <a:latin typeface="Minion Pro" pitchFamily="18" charset="0"/>
              </a:rPr>
            </a:br>
            <a:r>
              <a:rPr lang="ru-RU" sz="6000" dirty="0">
                <a:solidFill>
                  <a:srgbClr val="CC00CC"/>
                </a:solidFill>
                <a:latin typeface="Minion Pro" pitchFamily="18" charset="0"/>
              </a:rPr>
              <a:t>кругов Эйлера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DCCF98-4E48-437C-A2BC-A6D92D4670B4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2062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63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000" b="1"/>
              <a:t>Диаграмма МХН (Е.М. Федосеев)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779463" y="1335088"/>
            <a:ext cx="3554412" cy="3317875"/>
            <a:chOff x="342" y="698"/>
            <a:chExt cx="2239" cy="2090"/>
          </a:xfrm>
        </p:grpSpPr>
        <p:sp>
          <p:nvSpPr>
            <p:cNvPr id="2079" name="Oval 4"/>
            <p:cNvSpPr>
              <a:spLocks noChangeArrowheads="1"/>
            </p:cNvSpPr>
            <p:nvPr/>
          </p:nvSpPr>
          <p:spPr bwMode="auto">
            <a:xfrm>
              <a:off x="342" y="698"/>
              <a:ext cx="1322" cy="13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80" name="Oval 5"/>
            <p:cNvSpPr>
              <a:spLocks noChangeArrowheads="1"/>
            </p:cNvSpPr>
            <p:nvPr/>
          </p:nvSpPr>
          <p:spPr bwMode="auto">
            <a:xfrm>
              <a:off x="1259" y="698"/>
              <a:ext cx="1322" cy="13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81" name="Oval 6"/>
            <p:cNvSpPr>
              <a:spLocks noChangeArrowheads="1"/>
            </p:cNvSpPr>
            <p:nvPr/>
          </p:nvSpPr>
          <p:spPr bwMode="auto">
            <a:xfrm>
              <a:off x="811" y="1466"/>
              <a:ext cx="1322" cy="132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41320" name="Rectangle 8"/>
          <p:cNvSpPr>
            <a:spLocks noChangeArrowheads="1"/>
          </p:cNvSpPr>
          <p:nvPr/>
        </p:nvSpPr>
        <p:spPr bwMode="auto">
          <a:xfrm>
            <a:off x="3551238" y="760413"/>
            <a:ext cx="947737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800"/>
              <a:t>Х</a:t>
            </a:r>
            <a:r>
              <a:rPr lang="ru-RU" sz="2200"/>
              <a:t>очу</a:t>
            </a:r>
          </a:p>
        </p:txBody>
      </p:sp>
      <p:sp>
        <p:nvSpPr>
          <p:cNvPr id="141321" name="Rectangle 9"/>
          <p:cNvSpPr>
            <a:spLocks noChangeArrowheads="1"/>
          </p:cNvSpPr>
          <p:nvPr/>
        </p:nvSpPr>
        <p:spPr bwMode="auto">
          <a:xfrm>
            <a:off x="368300" y="768350"/>
            <a:ext cx="982663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800"/>
              <a:t>М</a:t>
            </a:r>
            <a:r>
              <a:rPr lang="ru-RU" sz="2200"/>
              <a:t>огу</a:t>
            </a:r>
          </a:p>
        </p:txBody>
      </p:sp>
      <p:sp>
        <p:nvSpPr>
          <p:cNvPr id="141323" name="Rectangle 11"/>
          <p:cNvSpPr>
            <a:spLocks noChangeArrowheads="1"/>
          </p:cNvSpPr>
          <p:nvPr/>
        </p:nvSpPr>
        <p:spPr bwMode="auto">
          <a:xfrm>
            <a:off x="3403600" y="4100513"/>
            <a:ext cx="100806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800"/>
              <a:t>Н</a:t>
            </a:r>
            <a:r>
              <a:rPr lang="ru-RU" sz="2200"/>
              <a:t>адо</a:t>
            </a:r>
          </a:p>
        </p:txBody>
      </p:sp>
      <p:sp>
        <p:nvSpPr>
          <p:cNvPr id="141324" name="Rectangle 12"/>
          <p:cNvSpPr>
            <a:spLocks noChangeArrowheads="1"/>
          </p:cNvSpPr>
          <p:nvPr/>
        </p:nvSpPr>
        <p:spPr bwMode="auto">
          <a:xfrm>
            <a:off x="592138" y="3141663"/>
            <a:ext cx="3952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000"/>
              <a:t>1</a:t>
            </a:r>
            <a:endParaRPr lang="ru-RU"/>
          </a:p>
        </p:txBody>
      </p:sp>
      <p:sp>
        <p:nvSpPr>
          <p:cNvPr id="141325" name="Rectangle 13"/>
          <p:cNvSpPr>
            <a:spLocks noChangeArrowheads="1"/>
          </p:cNvSpPr>
          <p:nvPr/>
        </p:nvSpPr>
        <p:spPr bwMode="auto">
          <a:xfrm>
            <a:off x="1201738" y="1955800"/>
            <a:ext cx="3952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000"/>
              <a:t>2</a:t>
            </a:r>
            <a:endParaRPr lang="ru-RU"/>
          </a:p>
        </p:txBody>
      </p:sp>
      <p:sp>
        <p:nvSpPr>
          <p:cNvPr id="141326" name="Rectangle 14"/>
          <p:cNvSpPr>
            <a:spLocks noChangeArrowheads="1"/>
          </p:cNvSpPr>
          <p:nvPr/>
        </p:nvSpPr>
        <p:spPr bwMode="auto">
          <a:xfrm>
            <a:off x="2330450" y="1922463"/>
            <a:ext cx="3952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000"/>
              <a:t>3</a:t>
            </a:r>
            <a:endParaRPr lang="ru-RU"/>
          </a:p>
        </p:txBody>
      </p:sp>
      <p:sp>
        <p:nvSpPr>
          <p:cNvPr id="141327" name="Rectangle 15"/>
          <p:cNvSpPr>
            <a:spLocks noChangeArrowheads="1"/>
          </p:cNvSpPr>
          <p:nvPr/>
        </p:nvSpPr>
        <p:spPr bwMode="auto">
          <a:xfrm>
            <a:off x="3403600" y="1922463"/>
            <a:ext cx="3952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000"/>
              <a:t>4</a:t>
            </a:r>
            <a:endParaRPr lang="ru-RU"/>
          </a:p>
        </p:txBody>
      </p:sp>
      <p:sp>
        <p:nvSpPr>
          <p:cNvPr id="141328" name="Rectangle 16"/>
          <p:cNvSpPr>
            <a:spLocks noChangeArrowheads="1"/>
          </p:cNvSpPr>
          <p:nvPr/>
        </p:nvSpPr>
        <p:spPr bwMode="auto">
          <a:xfrm>
            <a:off x="1846263" y="2803525"/>
            <a:ext cx="3952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000"/>
              <a:t>5</a:t>
            </a:r>
            <a:endParaRPr lang="ru-RU"/>
          </a:p>
        </p:txBody>
      </p:sp>
      <p:sp>
        <p:nvSpPr>
          <p:cNvPr id="141329" name="Rectangle 17"/>
          <p:cNvSpPr>
            <a:spLocks noChangeArrowheads="1"/>
          </p:cNvSpPr>
          <p:nvPr/>
        </p:nvSpPr>
        <p:spPr bwMode="auto">
          <a:xfrm>
            <a:off x="2355850" y="2543175"/>
            <a:ext cx="3952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000"/>
              <a:t>6</a:t>
            </a:r>
            <a:endParaRPr lang="ru-RU"/>
          </a:p>
        </p:txBody>
      </p:sp>
      <p:sp>
        <p:nvSpPr>
          <p:cNvPr id="141330" name="Rectangle 18"/>
          <p:cNvSpPr>
            <a:spLocks noChangeArrowheads="1"/>
          </p:cNvSpPr>
          <p:nvPr/>
        </p:nvSpPr>
        <p:spPr bwMode="auto">
          <a:xfrm>
            <a:off x="2851150" y="2792413"/>
            <a:ext cx="3952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000"/>
              <a:t>7</a:t>
            </a:r>
            <a:endParaRPr lang="ru-RU"/>
          </a:p>
        </p:txBody>
      </p:sp>
      <p:sp>
        <p:nvSpPr>
          <p:cNvPr id="141331" name="Rectangle 19"/>
          <p:cNvSpPr>
            <a:spLocks noChangeArrowheads="1"/>
          </p:cNvSpPr>
          <p:nvPr/>
        </p:nvSpPr>
        <p:spPr bwMode="auto">
          <a:xfrm>
            <a:off x="2365375" y="3605213"/>
            <a:ext cx="3952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000"/>
              <a:t>8</a:t>
            </a:r>
            <a:endParaRPr lang="ru-RU"/>
          </a:p>
        </p:txBody>
      </p:sp>
      <p:graphicFrame>
        <p:nvGraphicFramePr>
          <p:cNvPr id="141332" name="Object 20"/>
          <p:cNvGraphicFramePr>
            <a:graphicFrameLocks noChangeAspect="1"/>
          </p:cNvGraphicFramePr>
          <p:nvPr/>
        </p:nvGraphicFramePr>
        <p:xfrm>
          <a:off x="4710113" y="1597025"/>
          <a:ext cx="1887537" cy="539750"/>
        </p:xfrm>
        <a:graphic>
          <a:graphicData uri="http://schemas.openxmlformats.org/presentationml/2006/ole">
            <p:oleObj spid="_x0000_s33794" name="Формула" r:id="rId4" imgW="799920" imgH="228600" progId="Equation.3">
              <p:embed/>
            </p:oleObj>
          </a:graphicData>
        </a:graphic>
      </p:graphicFrame>
      <p:graphicFrame>
        <p:nvGraphicFramePr>
          <p:cNvPr id="141333" name="Object 21"/>
          <p:cNvGraphicFramePr>
            <a:graphicFrameLocks noChangeAspect="1"/>
          </p:cNvGraphicFramePr>
          <p:nvPr/>
        </p:nvGraphicFramePr>
        <p:xfrm>
          <a:off x="6915150" y="1597025"/>
          <a:ext cx="1858963" cy="539750"/>
        </p:xfrm>
        <a:graphic>
          <a:graphicData uri="http://schemas.openxmlformats.org/presentationml/2006/ole">
            <p:oleObj spid="_x0000_s33795" name="Формула" r:id="rId5" imgW="787320" imgH="228600" progId="Equation.3">
              <p:embed/>
            </p:oleObj>
          </a:graphicData>
        </a:graphic>
      </p:graphicFrame>
      <p:graphicFrame>
        <p:nvGraphicFramePr>
          <p:cNvPr id="141334" name="Object 22"/>
          <p:cNvGraphicFramePr>
            <a:graphicFrameLocks noChangeAspect="1"/>
          </p:cNvGraphicFramePr>
          <p:nvPr/>
        </p:nvGraphicFramePr>
        <p:xfrm>
          <a:off x="4710113" y="2241550"/>
          <a:ext cx="1917700" cy="539750"/>
        </p:xfrm>
        <a:graphic>
          <a:graphicData uri="http://schemas.openxmlformats.org/presentationml/2006/ole">
            <p:oleObj spid="_x0000_s33796" name="Формула" r:id="rId6" imgW="812520" imgH="228600" progId="Equation.3">
              <p:embed/>
            </p:oleObj>
          </a:graphicData>
        </a:graphic>
      </p:graphicFrame>
      <p:graphicFrame>
        <p:nvGraphicFramePr>
          <p:cNvPr id="141335" name="Object 23"/>
          <p:cNvGraphicFramePr>
            <a:graphicFrameLocks noChangeAspect="1"/>
          </p:cNvGraphicFramePr>
          <p:nvPr/>
        </p:nvGraphicFramePr>
        <p:xfrm>
          <a:off x="6915150" y="2260600"/>
          <a:ext cx="1857375" cy="479425"/>
        </p:xfrm>
        <a:graphic>
          <a:graphicData uri="http://schemas.openxmlformats.org/presentationml/2006/ole">
            <p:oleObj spid="_x0000_s33797" name="Формула" r:id="rId7" imgW="787320" imgH="203040" progId="Equation.3">
              <p:embed/>
            </p:oleObj>
          </a:graphicData>
        </a:graphic>
      </p:graphicFrame>
      <p:graphicFrame>
        <p:nvGraphicFramePr>
          <p:cNvPr id="141336" name="Object 24"/>
          <p:cNvGraphicFramePr>
            <a:graphicFrameLocks noChangeAspect="1"/>
          </p:cNvGraphicFramePr>
          <p:nvPr/>
        </p:nvGraphicFramePr>
        <p:xfrm>
          <a:off x="4710113" y="2886075"/>
          <a:ext cx="1917700" cy="539750"/>
        </p:xfrm>
        <a:graphic>
          <a:graphicData uri="http://schemas.openxmlformats.org/presentationml/2006/ole">
            <p:oleObj spid="_x0000_s33798" name="Формула" r:id="rId8" imgW="812520" imgH="228600" progId="Equation.3">
              <p:embed/>
            </p:oleObj>
          </a:graphicData>
        </a:graphic>
      </p:graphicFrame>
      <p:graphicFrame>
        <p:nvGraphicFramePr>
          <p:cNvPr id="141337" name="Object 25"/>
          <p:cNvGraphicFramePr>
            <a:graphicFrameLocks noChangeAspect="1"/>
          </p:cNvGraphicFramePr>
          <p:nvPr/>
        </p:nvGraphicFramePr>
        <p:xfrm>
          <a:off x="6915150" y="2865438"/>
          <a:ext cx="1916113" cy="539750"/>
        </p:xfrm>
        <a:graphic>
          <a:graphicData uri="http://schemas.openxmlformats.org/presentationml/2006/ole">
            <p:oleObj spid="_x0000_s33799" name="Формула" r:id="rId9" imgW="812520" imgH="228600" progId="Equation.3">
              <p:embed/>
            </p:oleObj>
          </a:graphicData>
        </a:graphic>
      </p:graphicFrame>
      <p:graphicFrame>
        <p:nvGraphicFramePr>
          <p:cNvPr id="141338" name="Object 26"/>
          <p:cNvGraphicFramePr>
            <a:graphicFrameLocks noChangeAspect="1"/>
          </p:cNvGraphicFramePr>
          <p:nvPr/>
        </p:nvGraphicFramePr>
        <p:xfrm>
          <a:off x="4681538" y="3530600"/>
          <a:ext cx="1976437" cy="539750"/>
        </p:xfrm>
        <a:graphic>
          <a:graphicData uri="http://schemas.openxmlformats.org/presentationml/2006/ole">
            <p:oleObj spid="_x0000_s33800" name="Формула" r:id="rId10" imgW="838080" imgH="228600" progId="Equation.3">
              <p:embed/>
            </p:oleObj>
          </a:graphicData>
        </a:graphic>
      </p:graphicFrame>
      <p:graphicFrame>
        <p:nvGraphicFramePr>
          <p:cNvPr id="141339" name="Object 27"/>
          <p:cNvGraphicFramePr>
            <a:graphicFrameLocks noChangeAspect="1"/>
          </p:cNvGraphicFramePr>
          <p:nvPr/>
        </p:nvGraphicFramePr>
        <p:xfrm>
          <a:off x="6915150" y="3530600"/>
          <a:ext cx="1887538" cy="539750"/>
        </p:xfrm>
        <a:graphic>
          <a:graphicData uri="http://schemas.openxmlformats.org/presentationml/2006/ole">
            <p:oleObj spid="_x0000_s33801" name="Формула" r:id="rId11" imgW="799920" imgH="228600" progId="Equation.3">
              <p:embed/>
            </p:oleObj>
          </a:graphicData>
        </a:graphic>
      </p:graphicFrame>
      <p:graphicFrame>
        <p:nvGraphicFramePr>
          <p:cNvPr id="141340" name="Object 28"/>
          <p:cNvGraphicFramePr>
            <a:graphicFrameLocks noChangeAspect="1"/>
          </p:cNvGraphicFramePr>
          <p:nvPr/>
        </p:nvGraphicFramePr>
        <p:xfrm>
          <a:off x="585788" y="5241925"/>
          <a:ext cx="1317625" cy="479425"/>
        </p:xfrm>
        <a:graphic>
          <a:graphicData uri="http://schemas.openxmlformats.org/presentationml/2006/ole">
            <p:oleObj spid="_x0000_s33802" name="Формула" r:id="rId12" imgW="558720" imgH="203040" progId="Equation.3">
              <p:embed/>
            </p:oleObj>
          </a:graphicData>
        </a:graphic>
      </p:graphicFrame>
      <p:graphicFrame>
        <p:nvGraphicFramePr>
          <p:cNvPr id="141341" name="Object 29"/>
          <p:cNvGraphicFramePr>
            <a:graphicFrameLocks noChangeAspect="1"/>
          </p:cNvGraphicFramePr>
          <p:nvPr/>
        </p:nvGraphicFramePr>
        <p:xfrm>
          <a:off x="5676900" y="5167313"/>
          <a:ext cx="2068513" cy="539750"/>
        </p:xfrm>
        <a:graphic>
          <a:graphicData uri="http://schemas.openxmlformats.org/presentationml/2006/ole">
            <p:oleObj spid="_x0000_s33803" name="Формула" r:id="rId13" imgW="876240" imgH="228600" progId="Equation.3">
              <p:embed/>
            </p:oleObj>
          </a:graphicData>
        </a:graphic>
      </p:graphicFrame>
      <p:graphicFrame>
        <p:nvGraphicFramePr>
          <p:cNvPr id="141342" name="Object 30"/>
          <p:cNvGraphicFramePr>
            <a:graphicFrameLocks noChangeAspect="1"/>
          </p:cNvGraphicFramePr>
          <p:nvPr/>
        </p:nvGraphicFramePr>
        <p:xfrm>
          <a:off x="1847850" y="5186363"/>
          <a:ext cx="2787650" cy="449262"/>
        </p:xfrm>
        <a:graphic>
          <a:graphicData uri="http://schemas.openxmlformats.org/presentationml/2006/ole">
            <p:oleObj spid="_x0000_s33804" name="Формула" r:id="rId14" imgW="1180800" imgH="190440" progId="Equation.3">
              <p:embed/>
            </p:oleObj>
          </a:graphicData>
        </a:graphic>
      </p:graphicFrame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498475" y="5867400"/>
            <a:ext cx="8183563" cy="663575"/>
            <a:chOff x="274" y="1191"/>
            <a:chExt cx="5155" cy="418"/>
          </a:xfrm>
        </p:grpSpPr>
        <p:sp>
          <p:nvSpPr>
            <p:cNvPr id="2077" name="Text Box 32"/>
            <p:cNvSpPr txBox="1">
              <a:spLocks noChangeArrowheads="1"/>
            </p:cNvSpPr>
            <p:nvPr/>
          </p:nvSpPr>
          <p:spPr bwMode="auto">
            <a:xfrm>
              <a:off x="568" y="1258"/>
              <a:ext cx="4861" cy="304"/>
            </a:xfrm>
            <a:prstGeom prst="rect">
              <a:avLst/>
            </a:prstGeom>
            <a:solidFill>
              <a:srgbClr val="D1D1FF"/>
            </a:solidFill>
            <a:ln w="12700">
              <a:solidFill>
                <a:srgbClr val="00008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80975" indent="-180975" eaLnBrk="0" hangingPunct="0">
                <a:spcBef>
                  <a:spcPct val="50000"/>
                </a:spcBef>
              </a:pPr>
              <a:r>
                <a:rPr lang="ru-RU" sz="2400" b="1"/>
                <a:t>  Логические формулы можно упрощать!</a:t>
              </a:r>
            </a:p>
          </p:txBody>
        </p:sp>
        <p:sp>
          <p:nvSpPr>
            <p:cNvPr id="2078" name="Oval 33"/>
            <p:cNvSpPr>
              <a:spLocks noChangeArrowheads="1"/>
            </p:cNvSpPr>
            <p:nvPr/>
          </p:nvSpPr>
          <p:spPr bwMode="auto">
            <a:xfrm>
              <a:off x="274" y="1191"/>
              <a:ext cx="409" cy="418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ru-RU" sz="4400" b="1">
                  <a:solidFill>
                    <a:schemeClr val="bg1"/>
                  </a:solidFill>
                  <a:latin typeface="Arial Black" pitchFamily="34" charset="0"/>
                </a:rPr>
                <a:t>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1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1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1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41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41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41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1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1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1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41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4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4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41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41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41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41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41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41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20" grpId="0"/>
      <p:bldP spid="141321" grpId="0"/>
      <p:bldP spid="141323" grpId="0"/>
      <p:bldP spid="141324" grpId="0"/>
      <p:bldP spid="141325" grpId="0"/>
      <p:bldP spid="141326" grpId="0"/>
      <p:bldP spid="141327" grpId="0"/>
      <p:bldP spid="141328" grpId="0"/>
      <p:bldP spid="141329" grpId="0"/>
      <p:bldP spid="141330" grpId="0"/>
      <p:bldP spid="1413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1571612"/>
            <a:ext cx="84296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15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" pitchFamily="34" charset="0"/>
                <a:ea typeface="Times New Roman" pitchFamily="18" charset="0"/>
              </a:rPr>
              <a:t>В классе 36 человек. Ученики этого класса посещают математический, физический и химический кружки, причем математический кружок посещают 18 человек, физический — 14, химический — 10. Кроме того, известно, что 2 человека посещают все три кружка, 8 человек — и математический и физический, 5 — и математический и химический, 3 — и физический и химический.</a:t>
            </a:r>
            <a:endParaRPr lang="ru-RU" sz="2400" dirty="0" smtClean="0">
              <a:latin typeface="Arial" pitchFamily="34" charset="0"/>
            </a:endParaRPr>
          </a:p>
          <a:p>
            <a:pPr lvl="0" indent="215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" pitchFamily="34" charset="0"/>
                <a:ea typeface="Times New Roman" pitchFamily="18" charset="0"/>
              </a:rPr>
              <a:t>Сколько учеников класса не посещают никаких кружков?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2910" y="500042"/>
            <a:ext cx="2143140" cy="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</a:t>
            </a:r>
            <a:endParaRPr lang="ru-RU" sz="4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500042"/>
            <a:ext cx="73584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15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Arial" pitchFamily="34" charset="0"/>
                <a:ea typeface="Times New Roman" pitchFamily="18" charset="0"/>
              </a:rPr>
              <a:t>Решение с помощью кругов Эйлера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428736"/>
            <a:ext cx="5601735" cy="496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5725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15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" pitchFamily="34" charset="0"/>
                <a:ea typeface="Times New Roman" pitchFamily="18" charset="0"/>
              </a:rPr>
              <a:t>Для решения такого типа задач очень удобным и </a:t>
            </a:r>
            <a:r>
              <a:rPr lang="ru-RU" sz="2400" dirty="0" smtClean="0">
                <a:latin typeface="Arial" pitchFamily="34" charset="0"/>
                <a:ea typeface="Times New Roman" pitchFamily="18" charset="0"/>
              </a:rPr>
              <a:t>наглядным </a:t>
            </a:r>
            <a:r>
              <a:rPr lang="ru-RU" sz="2400" dirty="0" smtClean="0">
                <a:latin typeface="Arial" pitchFamily="34" charset="0"/>
                <a:ea typeface="Times New Roman" pitchFamily="18" charset="0"/>
              </a:rPr>
              <a:t>является использование кругов Эйлера.</a:t>
            </a:r>
            <a:endParaRPr lang="ru-RU" sz="2400" dirty="0" smtClean="0">
              <a:latin typeface="Arial" pitchFamily="34" charset="0"/>
            </a:endParaRPr>
          </a:p>
          <a:p>
            <a:pPr lvl="0" indent="215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" pitchFamily="34" charset="0"/>
                <a:ea typeface="Times New Roman" pitchFamily="18" charset="0"/>
              </a:rPr>
              <a:t>На рисунке самый большой круг изображает множество всех учеников класса. Внутри этого круга расположены три пересекающихся круга меньшего диаметра: эти круги изображают множества членов математического, физического и химического кружков и обозначены буквами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М, Ф, </a:t>
            </a:r>
            <a:r>
              <a:rPr lang="en-US" sz="24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X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.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214686"/>
            <a:ext cx="4000528" cy="3379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9" y="2143116"/>
            <a:ext cx="4357717" cy="4364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214282" y="142852"/>
            <a:ext cx="86439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15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Пусть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МФХ</a:t>
            </a: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— множество ребят, каждый из которых посещает все 3 кружка. Дадим аналогичные имена и другим множествам: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МФ</a:t>
            </a:r>
            <a:r>
              <a:rPr lang="ru-RU" sz="2000" i="1" dirty="0" smtClean="0"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— множество занимающихся и в математическом, и в </a:t>
            </a:r>
            <a:r>
              <a:rPr lang="ru-RU" sz="2000" dirty="0" err="1" smtClean="0">
                <a:latin typeface="Arial" pitchFamily="34" charset="0"/>
                <a:ea typeface="Times New Roman" pitchFamily="18" charset="0"/>
              </a:rPr>
              <a:t>физи-ческом</a:t>
            </a: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 кружке (и, возможно, также в химическом),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МФ¬Х</a:t>
            </a:r>
            <a:r>
              <a:rPr lang="ru-RU" sz="2000" b="1" i="1" dirty="0" smtClean="0">
                <a:solidFill>
                  <a:srgbClr val="FFFF99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— ив математическом, и в физическом, но не в химическом и т. д.</a:t>
            </a:r>
          </a:p>
          <a:p>
            <a:pPr lvl="0" indent="215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Впишем нужные имена множеств в области, изображенные на рисунке:</a:t>
            </a:r>
            <a:r>
              <a:rPr lang="ru-RU" sz="2000" dirty="0" smtClean="0">
                <a:latin typeface="Arial" pitchFamily="34" charset="0"/>
              </a:rPr>
              <a:t>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3" y="6072206"/>
            <a:ext cx="85264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rcRect t="19737" b="21052"/>
          <a:stretch>
            <a:fillRect/>
          </a:stretch>
        </p:blipFill>
        <p:spPr bwMode="auto">
          <a:xfrm rot="18001555">
            <a:off x="3643307" y="3714752"/>
            <a:ext cx="628650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498328">
            <a:off x="3161656" y="4349476"/>
            <a:ext cx="571504" cy="209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284698">
            <a:off x="4019354" y="4532647"/>
            <a:ext cx="425400" cy="177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14290"/>
            <a:ext cx="878687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09550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latin typeface="Arial" pitchFamily="34" charset="0"/>
                <a:ea typeface="Times New Roman" pitchFamily="18" charset="0"/>
              </a:rPr>
              <a:t>Теперь обратимся к числовым данным.</a:t>
            </a:r>
            <a:endParaRPr lang="ru-RU" sz="2200" dirty="0" smtClean="0">
              <a:latin typeface="Arial" pitchFamily="34" charset="0"/>
            </a:endParaRPr>
          </a:p>
          <a:p>
            <a:pPr lvl="0" indent="2095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latin typeface="Arial" pitchFamily="34" charset="0"/>
                <a:ea typeface="Times New Roman" pitchFamily="18" charset="0"/>
              </a:rPr>
              <a:t>В область 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МФХ</a:t>
            </a:r>
            <a:r>
              <a:rPr lang="ru-RU" sz="2200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200" dirty="0" smtClean="0">
                <a:latin typeface="Arial" pitchFamily="34" charset="0"/>
                <a:ea typeface="Times New Roman" pitchFamily="18" charset="0"/>
              </a:rPr>
              <a:t>впишем число</a:t>
            </a: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2</a:t>
            </a:r>
            <a:r>
              <a:rPr lang="ru-RU" sz="2200" dirty="0" smtClean="0">
                <a:latin typeface="Arial" pitchFamily="34" charset="0"/>
                <a:ea typeface="Times New Roman" pitchFamily="18" charset="0"/>
              </a:rPr>
              <a:t>, так как все три кружка посещают </a:t>
            </a: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2</a:t>
            </a:r>
            <a:r>
              <a:rPr lang="ru-RU" sz="2200" b="1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200" dirty="0" smtClean="0">
                <a:latin typeface="Arial" pitchFamily="34" charset="0"/>
                <a:ea typeface="Times New Roman" pitchFamily="18" charset="0"/>
              </a:rPr>
              <a:t>ученика. Далее известно, что ребят, посещающих и математический, и физический кружок, — 8. Значит, множество 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МФ</a:t>
            </a:r>
            <a:r>
              <a:rPr lang="ru-RU" sz="2200" i="1" dirty="0" smtClean="0"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200" dirty="0" smtClean="0">
                <a:latin typeface="Arial" pitchFamily="34" charset="0"/>
                <a:ea typeface="Times New Roman" pitchFamily="18" charset="0"/>
              </a:rPr>
              <a:t>состоит из 8 человек. Но это множество является объединением множеств 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МФХ</a:t>
            </a:r>
            <a:r>
              <a:rPr lang="ru-RU" sz="2200" i="1" dirty="0" smtClean="0">
                <a:latin typeface="Arial" pitchFamily="34" charset="0"/>
                <a:ea typeface="Times New Roman" pitchFamily="18" charset="0"/>
              </a:rPr>
              <a:t> и</a:t>
            </a:r>
            <a:r>
              <a:rPr lang="ru-RU" sz="2200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МФХ</a:t>
            </a:r>
            <a:r>
              <a:rPr lang="ru-RU" sz="2200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200" dirty="0" smtClean="0">
                <a:latin typeface="Arial" pitchFamily="34" charset="0"/>
                <a:ea typeface="Times New Roman" pitchFamily="18" charset="0"/>
              </a:rPr>
              <a:t>, причем в 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МФХ</a:t>
            </a:r>
            <a:r>
              <a:rPr lang="ru-RU" sz="2200" i="1" dirty="0" smtClean="0"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200" dirty="0" smtClean="0">
                <a:latin typeface="Arial" pitchFamily="34" charset="0"/>
                <a:ea typeface="Times New Roman" pitchFamily="18" charset="0"/>
              </a:rPr>
              <a:t>входят </a:t>
            </a:r>
            <a:r>
              <a:rPr lang="ru-RU" sz="22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2</a:t>
            </a:r>
            <a:r>
              <a:rPr lang="ru-RU" sz="2200" dirty="0" smtClean="0">
                <a:latin typeface="Arial" pitchFamily="34" charset="0"/>
                <a:ea typeface="Times New Roman" pitchFamily="18" charset="0"/>
              </a:rPr>
              <a:t> человека. Значит, на долю 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МФХ</a:t>
            </a:r>
            <a:r>
              <a:rPr lang="ru-RU" sz="2200" i="1" dirty="0" smtClean="0"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200" dirty="0" smtClean="0">
                <a:latin typeface="Arial" pitchFamily="34" charset="0"/>
                <a:ea typeface="Times New Roman" pitchFamily="18" charset="0"/>
              </a:rPr>
              <a:t>остается 6 человек.</a:t>
            </a:r>
            <a:endParaRPr lang="ru-RU" sz="2200" dirty="0" smtClean="0">
              <a:latin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714620"/>
            <a:ext cx="3912702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143248"/>
            <a:ext cx="488951" cy="40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095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Теперь рассмотрим множество </a:t>
            </a:r>
            <a:r>
              <a:rPr lang="en-US" sz="20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MX</a:t>
            </a:r>
            <a:r>
              <a:rPr lang="ru-RU" sz="2000" i="1" dirty="0" smtClean="0">
                <a:latin typeface="Arial" pitchFamily="34" charset="0"/>
                <a:ea typeface="Times New Roman" pitchFamily="18" charset="0"/>
              </a:rPr>
              <a:t>, </a:t>
            </a: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состоящее из 5 человек. Оно так­же состоит из двух частей: на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МФХ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приходится 2 человека, значит, на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МФХ</a:t>
            </a:r>
            <a:r>
              <a:rPr lang="ru-RU" sz="2000" i="1" dirty="0" smtClean="0">
                <a:latin typeface="Arial" pitchFamily="34" charset="0"/>
                <a:ea typeface="Times New Roman" pitchFamily="18" charset="0"/>
              </a:rPr>
              <a:t>— </a:t>
            </a: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3.</a:t>
            </a:r>
            <a:endParaRPr lang="ru-RU" sz="2000" dirty="0" smtClean="0">
              <a:latin typeface="Arial" pitchFamily="34" charset="0"/>
            </a:endParaRPr>
          </a:p>
          <a:p>
            <a:pPr lvl="0" indent="2095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Рассмотрим теперь множество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М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, </a:t>
            </a: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в которое входят 18 учеников. Оно состоит из четырех частей. Количественный состав трех подмножеств мы уже нашли: это 2, 6 и 3. Значит, в четвертое подмножество, а именно в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МФХ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, </a:t>
            </a: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входит 18-(2++ 3 + 6) = 7 человек.</a:t>
            </a:r>
            <a:endParaRPr lang="ru-RU" sz="2000" dirty="0" smtClean="0">
              <a:latin typeface="Arial" pitchFamily="34" charset="0"/>
            </a:endParaRPr>
          </a:p>
          <a:p>
            <a:pPr lvl="0" indent="2095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Аналогично определим количество учащихся в множествах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МФХ, МФХ, МФХ   </a:t>
            </a:r>
            <a:r>
              <a:rPr lang="ru-RU" sz="2000" i="1" dirty="0" smtClean="0">
                <a:latin typeface="Arial" pitchFamily="34" charset="0"/>
                <a:ea typeface="Times New Roman" pitchFamily="18" charset="0"/>
              </a:rPr>
              <a:t>.</a:t>
            </a:r>
            <a:endParaRPr lang="ru-RU" sz="2000" dirty="0" smtClean="0">
              <a:latin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928934"/>
            <a:ext cx="3429024" cy="322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928934"/>
            <a:ext cx="3449335" cy="3180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928802"/>
            <a:ext cx="45339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214282" y="214290"/>
            <a:ext cx="83582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095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Три пересекающихся круга образуют 7 непересекающихся областей, изображающих непересекающиеся подмножества учеников, каждый из которых посещает хотя бы 1 кружок. Просуммируем цифры в этих областях: 6 + 5 + 7 + 3 + + 2+ 1 +4 = 28 человек посещает кружки.</a:t>
            </a:r>
            <a:endParaRPr lang="ru-RU" sz="2000" dirty="0" smtClean="0">
              <a:latin typeface="Arial" pitchFamily="34" charset="0"/>
            </a:endParaRPr>
          </a:p>
          <a:p>
            <a:pPr lvl="0" indent="2095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Arial" pitchFamily="34" charset="0"/>
                <a:ea typeface="Times New Roman" pitchFamily="18" charset="0"/>
              </a:rPr>
              <a:t>Значит, 36 - 28 = 8 ребят не посещают никаких кружков.</a:t>
            </a:r>
            <a:endParaRPr lang="ru-RU" sz="2000" dirty="0" smtClean="0">
              <a:latin typeface="Arial" pitchFamily="34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5429264"/>
            <a:ext cx="4857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29520" y="2786058"/>
            <a:ext cx="961621" cy="136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214291"/>
            <a:ext cx="8501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095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atin typeface="Arial" pitchFamily="34" charset="0"/>
                <a:ea typeface="Times New Roman" pitchFamily="18" charset="0"/>
              </a:rPr>
              <a:t>Ответ: </a:t>
            </a:r>
            <a:r>
              <a:rPr lang="ru-RU" sz="2400" dirty="0" smtClean="0">
                <a:latin typeface="Arial" pitchFamily="34" charset="0"/>
                <a:ea typeface="Times New Roman" pitchFamily="18" charset="0"/>
              </a:rPr>
              <a:t>в классе 8 учеников, не посещающих кружки.</a:t>
            </a:r>
            <a:endParaRPr lang="ru-RU" sz="2400" dirty="0" smtClean="0">
              <a:latin typeface="Arial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017968"/>
            <a:ext cx="5500726" cy="5156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71472" y="1857364"/>
            <a:ext cx="8229600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Решение задач с помощью кругов Эйлера.</a:t>
            </a:r>
            <a:br>
              <a:rPr lang="ru-RU" smtClean="0"/>
            </a:br>
            <a:r>
              <a:rPr lang="ru-RU" smtClean="0"/>
              <a:t>Любители спорта</a:t>
            </a:r>
            <a:endParaRPr lang="ru-RU"/>
          </a:p>
        </p:txBody>
      </p:sp>
      <p:sp>
        <p:nvSpPr>
          <p:cNvPr id="48131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D34C8E-3AFE-446C-86EF-38623AA5886A}" type="slidenum">
              <a:rPr lang="ru-RU"/>
              <a:pPr>
                <a:defRPr/>
              </a:pPr>
              <a:t>23</a:t>
            </a:fld>
            <a:endParaRPr lang="ru-RU"/>
          </a:p>
        </p:txBody>
      </p:sp>
      <p:pic>
        <p:nvPicPr>
          <p:cNvPr id="80" name="Picture 7" descr="j0430091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715008" y="3357562"/>
            <a:ext cx="2374900" cy="1784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333375"/>
            <a:ext cx="8424863" cy="4683125"/>
          </a:xfrm>
        </p:spPr>
        <p:txBody>
          <a:bodyPr/>
          <a:lstStyle/>
          <a:p>
            <a:pPr marL="0" indent="347663">
              <a:lnSpc>
                <a:spcPct val="90000"/>
              </a:lnSpc>
              <a:buFontTx/>
              <a:buNone/>
              <a:tabLst>
                <a:tab pos="0" algn="l"/>
              </a:tabLst>
            </a:pPr>
            <a:r>
              <a:rPr lang="ru-RU" smtClean="0"/>
              <a:t>В классе 35 учеников, каждый из которых любит футбол, волейбол или баскетбол. </a:t>
            </a:r>
          </a:p>
          <a:p>
            <a:pPr marL="0" indent="347663">
              <a:lnSpc>
                <a:spcPct val="90000"/>
              </a:lnSpc>
              <a:buFontTx/>
              <a:buNone/>
              <a:tabLst>
                <a:tab pos="0" algn="l"/>
              </a:tabLst>
            </a:pPr>
            <a:r>
              <a:rPr lang="ru-RU" smtClean="0"/>
              <a:t>24 из них любят футбол, 18 – волейбол, 12 – баскетбол. </a:t>
            </a:r>
          </a:p>
          <a:p>
            <a:pPr marL="0" indent="347663">
              <a:lnSpc>
                <a:spcPct val="90000"/>
              </a:lnSpc>
              <a:buFontTx/>
              <a:buNone/>
              <a:tabLst>
                <a:tab pos="0" algn="l"/>
              </a:tabLst>
            </a:pPr>
            <a:r>
              <a:rPr lang="ru-RU" smtClean="0"/>
              <a:t>Кроме того, 10 учеников одновременно любят и футбол и волейбол, 8 – футбол и баскетбол, а 5 – волейбол и баскетбол. </a:t>
            </a:r>
          </a:p>
          <a:p>
            <a:pPr marL="0" indent="347663">
              <a:lnSpc>
                <a:spcPct val="90000"/>
              </a:lnSpc>
              <a:buFontTx/>
              <a:buNone/>
              <a:tabLst>
                <a:tab pos="0" algn="l"/>
              </a:tabLst>
            </a:pPr>
            <a:r>
              <a:rPr lang="ru-RU" smtClean="0"/>
              <a:t>Сколько учеников этого класса любят все три вида спорта?</a:t>
            </a:r>
          </a:p>
        </p:txBody>
      </p:sp>
      <p:sp>
        <p:nvSpPr>
          <p:cNvPr id="49156" name="Номер слайда 88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D65300-3AA4-439D-8364-6226A0EEE1E1}" type="slidenum">
              <a:rPr lang="ru-RU"/>
              <a:pPr>
                <a:defRPr/>
              </a:pPr>
              <a:t>24</a:t>
            </a:fld>
            <a:endParaRPr lang="ru-RU"/>
          </a:p>
        </p:txBody>
      </p:sp>
      <p:grpSp>
        <p:nvGrpSpPr>
          <p:cNvPr id="2" name="Group 10"/>
          <p:cNvGrpSpPr>
            <a:grpSpLocks noChangeAspect="1"/>
          </p:cNvGrpSpPr>
          <p:nvPr/>
        </p:nvGrpSpPr>
        <p:grpSpPr bwMode="auto">
          <a:xfrm>
            <a:off x="3857620" y="4572008"/>
            <a:ext cx="2305050" cy="1655763"/>
            <a:chOff x="2154" y="3113"/>
            <a:chExt cx="1452" cy="1043"/>
          </a:xfrm>
        </p:grpSpPr>
        <p:sp>
          <p:nvSpPr>
            <p:cNvPr id="48137" name="AutoShape 9"/>
            <p:cNvSpPr>
              <a:spLocks noChangeAspect="1" noChangeArrowheads="1" noTextEdit="1"/>
            </p:cNvSpPr>
            <p:nvPr/>
          </p:nvSpPr>
          <p:spPr bwMode="auto">
            <a:xfrm>
              <a:off x="2154" y="3113"/>
              <a:ext cx="1452" cy="104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39" name="Freeform 11"/>
            <p:cNvSpPr>
              <a:spLocks/>
            </p:cNvSpPr>
            <p:nvPr/>
          </p:nvSpPr>
          <p:spPr bwMode="auto">
            <a:xfrm>
              <a:off x="2285" y="3175"/>
              <a:ext cx="1164" cy="891"/>
            </a:xfrm>
            <a:custGeom>
              <a:avLst/>
              <a:gdLst/>
              <a:ahLst/>
              <a:cxnLst>
                <a:cxn ang="0">
                  <a:pos x="1164" y="852"/>
                </a:cxn>
                <a:cxn ang="0">
                  <a:pos x="1164" y="852"/>
                </a:cxn>
                <a:cxn ang="0">
                  <a:pos x="1164" y="860"/>
                </a:cxn>
                <a:cxn ang="0">
                  <a:pos x="1161" y="867"/>
                </a:cxn>
                <a:cxn ang="0">
                  <a:pos x="1156" y="874"/>
                </a:cxn>
                <a:cxn ang="0">
                  <a:pos x="1149" y="879"/>
                </a:cxn>
                <a:cxn ang="0">
                  <a:pos x="1142" y="883"/>
                </a:cxn>
                <a:cxn ang="0">
                  <a:pos x="1132" y="888"/>
                </a:cxn>
                <a:cxn ang="0">
                  <a:pos x="1123" y="891"/>
                </a:cxn>
                <a:cxn ang="0">
                  <a:pos x="1113" y="891"/>
                </a:cxn>
                <a:cxn ang="0">
                  <a:pos x="51" y="891"/>
                </a:cxn>
                <a:cxn ang="0">
                  <a:pos x="51" y="891"/>
                </a:cxn>
                <a:cxn ang="0">
                  <a:pos x="41" y="891"/>
                </a:cxn>
                <a:cxn ang="0">
                  <a:pos x="31" y="888"/>
                </a:cxn>
                <a:cxn ang="0">
                  <a:pos x="21" y="883"/>
                </a:cxn>
                <a:cxn ang="0">
                  <a:pos x="14" y="879"/>
                </a:cxn>
                <a:cxn ang="0">
                  <a:pos x="7" y="874"/>
                </a:cxn>
                <a:cxn ang="0">
                  <a:pos x="2" y="867"/>
                </a:cxn>
                <a:cxn ang="0">
                  <a:pos x="0" y="860"/>
                </a:cxn>
                <a:cxn ang="0">
                  <a:pos x="0" y="852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31"/>
                </a:cxn>
                <a:cxn ang="0">
                  <a:pos x="2" y="24"/>
                </a:cxn>
                <a:cxn ang="0">
                  <a:pos x="7" y="17"/>
                </a:cxn>
                <a:cxn ang="0">
                  <a:pos x="14" y="12"/>
                </a:cxn>
                <a:cxn ang="0">
                  <a:pos x="21" y="7"/>
                </a:cxn>
                <a:cxn ang="0">
                  <a:pos x="31" y="2"/>
                </a:cxn>
                <a:cxn ang="0">
                  <a:pos x="41" y="0"/>
                </a:cxn>
                <a:cxn ang="0">
                  <a:pos x="51" y="0"/>
                </a:cxn>
                <a:cxn ang="0">
                  <a:pos x="1113" y="0"/>
                </a:cxn>
                <a:cxn ang="0">
                  <a:pos x="1113" y="0"/>
                </a:cxn>
                <a:cxn ang="0">
                  <a:pos x="1123" y="0"/>
                </a:cxn>
                <a:cxn ang="0">
                  <a:pos x="1132" y="2"/>
                </a:cxn>
                <a:cxn ang="0">
                  <a:pos x="1142" y="7"/>
                </a:cxn>
                <a:cxn ang="0">
                  <a:pos x="1149" y="12"/>
                </a:cxn>
                <a:cxn ang="0">
                  <a:pos x="1156" y="17"/>
                </a:cxn>
                <a:cxn ang="0">
                  <a:pos x="1161" y="24"/>
                </a:cxn>
                <a:cxn ang="0">
                  <a:pos x="1164" y="31"/>
                </a:cxn>
                <a:cxn ang="0">
                  <a:pos x="1164" y="40"/>
                </a:cxn>
                <a:cxn ang="0">
                  <a:pos x="1164" y="852"/>
                </a:cxn>
              </a:cxnLst>
              <a:rect l="0" t="0" r="r" b="b"/>
              <a:pathLst>
                <a:path w="1164" h="891">
                  <a:moveTo>
                    <a:pt x="1164" y="852"/>
                  </a:moveTo>
                  <a:lnTo>
                    <a:pt x="1164" y="852"/>
                  </a:lnTo>
                  <a:lnTo>
                    <a:pt x="1164" y="860"/>
                  </a:lnTo>
                  <a:lnTo>
                    <a:pt x="1161" y="867"/>
                  </a:lnTo>
                  <a:lnTo>
                    <a:pt x="1156" y="874"/>
                  </a:lnTo>
                  <a:lnTo>
                    <a:pt x="1149" y="879"/>
                  </a:lnTo>
                  <a:lnTo>
                    <a:pt x="1142" y="883"/>
                  </a:lnTo>
                  <a:lnTo>
                    <a:pt x="1132" y="888"/>
                  </a:lnTo>
                  <a:lnTo>
                    <a:pt x="1123" y="891"/>
                  </a:lnTo>
                  <a:lnTo>
                    <a:pt x="1113" y="891"/>
                  </a:lnTo>
                  <a:lnTo>
                    <a:pt x="51" y="891"/>
                  </a:lnTo>
                  <a:lnTo>
                    <a:pt x="51" y="891"/>
                  </a:lnTo>
                  <a:lnTo>
                    <a:pt x="41" y="891"/>
                  </a:lnTo>
                  <a:lnTo>
                    <a:pt x="31" y="888"/>
                  </a:lnTo>
                  <a:lnTo>
                    <a:pt x="21" y="883"/>
                  </a:lnTo>
                  <a:lnTo>
                    <a:pt x="14" y="879"/>
                  </a:lnTo>
                  <a:lnTo>
                    <a:pt x="7" y="874"/>
                  </a:lnTo>
                  <a:lnTo>
                    <a:pt x="2" y="867"/>
                  </a:lnTo>
                  <a:lnTo>
                    <a:pt x="0" y="860"/>
                  </a:lnTo>
                  <a:lnTo>
                    <a:pt x="0" y="852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1"/>
                  </a:lnTo>
                  <a:lnTo>
                    <a:pt x="2" y="24"/>
                  </a:lnTo>
                  <a:lnTo>
                    <a:pt x="7" y="17"/>
                  </a:lnTo>
                  <a:lnTo>
                    <a:pt x="14" y="12"/>
                  </a:lnTo>
                  <a:lnTo>
                    <a:pt x="21" y="7"/>
                  </a:lnTo>
                  <a:lnTo>
                    <a:pt x="31" y="2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1113" y="0"/>
                  </a:lnTo>
                  <a:lnTo>
                    <a:pt x="1113" y="0"/>
                  </a:lnTo>
                  <a:lnTo>
                    <a:pt x="1123" y="0"/>
                  </a:lnTo>
                  <a:lnTo>
                    <a:pt x="1132" y="2"/>
                  </a:lnTo>
                  <a:lnTo>
                    <a:pt x="1142" y="7"/>
                  </a:lnTo>
                  <a:lnTo>
                    <a:pt x="1149" y="12"/>
                  </a:lnTo>
                  <a:lnTo>
                    <a:pt x="1156" y="17"/>
                  </a:lnTo>
                  <a:lnTo>
                    <a:pt x="1161" y="24"/>
                  </a:lnTo>
                  <a:lnTo>
                    <a:pt x="1164" y="31"/>
                  </a:lnTo>
                  <a:lnTo>
                    <a:pt x="1164" y="40"/>
                  </a:lnTo>
                  <a:lnTo>
                    <a:pt x="1164" y="85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40" name="Freeform 12"/>
            <p:cNvSpPr>
              <a:spLocks/>
            </p:cNvSpPr>
            <p:nvPr/>
          </p:nvSpPr>
          <p:spPr bwMode="auto">
            <a:xfrm>
              <a:off x="2285" y="3704"/>
              <a:ext cx="1164" cy="362"/>
            </a:xfrm>
            <a:custGeom>
              <a:avLst/>
              <a:gdLst/>
              <a:ahLst/>
              <a:cxnLst>
                <a:cxn ang="0">
                  <a:pos x="0" y="123"/>
                </a:cxn>
                <a:cxn ang="0">
                  <a:pos x="0" y="323"/>
                </a:cxn>
                <a:cxn ang="0">
                  <a:pos x="0" y="323"/>
                </a:cxn>
                <a:cxn ang="0">
                  <a:pos x="0" y="331"/>
                </a:cxn>
                <a:cxn ang="0">
                  <a:pos x="2" y="338"/>
                </a:cxn>
                <a:cxn ang="0">
                  <a:pos x="7" y="345"/>
                </a:cxn>
                <a:cxn ang="0">
                  <a:pos x="14" y="350"/>
                </a:cxn>
                <a:cxn ang="0">
                  <a:pos x="21" y="354"/>
                </a:cxn>
                <a:cxn ang="0">
                  <a:pos x="31" y="359"/>
                </a:cxn>
                <a:cxn ang="0">
                  <a:pos x="41" y="362"/>
                </a:cxn>
                <a:cxn ang="0">
                  <a:pos x="51" y="362"/>
                </a:cxn>
                <a:cxn ang="0">
                  <a:pos x="1113" y="362"/>
                </a:cxn>
                <a:cxn ang="0">
                  <a:pos x="1113" y="362"/>
                </a:cxn>
                <a:cxn ang="0">
                  <a:pos x="1123" y="362"/>
                </a:cxn>
                <a:cxn ang="0">
                  <a:pos x="1132" y="359"/>
                </a:cxn>
                <a:cxn ang="0">
                  <a:pos x="1142" y="354"/>
                </a:cxn>
                <a:cxn ang="0">
                  <a:pos x="1149" y="350"/>
                </a:cxn>
                <a:cxn ang="0">
                  <a:pos x="1156" y="345"/>
                </a:cxn>
                <a:cxn ang="0">
                  <a:pos x="1161" y="338"/>
                </a:cxn>
                <a:cxn ang="0">
                  <a:pos x="1164" y="331"/>
                </a:cxn>
                <a:cxn ang="0">
                  <a:pos x="1164" y="323"/>
                </a:cxn>
                <a:cxn ang="0">
                  <a:pos x="1164" y="66"/>
                </a:cxn>
                <a:cxn ang="0">
                  <a:pos x="1164" y="66"/>
                </a:cxn>
                <a:cxn ang="0">
                  <a:pos x="1108" y="50"/>
                </a:cxn>
                <a:cxn ang="0">
                  <a:pos x="1050" y="38"/>
                </a:cxn>
                <a:cxn ang="0">
                  <a:pos x="989" y="26"/>
                </a:cxn>
                <a:cxn ang="0">
                  <a:pos x="929" y="16"/>
                </a:cxn>
                <a:cxn ang="0">
                  <a:pos x="864" y="9"/>
                </a:cxn>
                <a:cxn ang="0">
                  <a:pos x="798" y="4"/>
                </a:cxn>
                <a:cxn ang="0">
                  <a:pos x="731" y="0"/>
                </a:cxn>
                <a:cxn ang="0">
                  <a:pos x="660" y="0"/>
                </a:cxn>
                <a:cxn ang="0">
                  <a:pos x="660" y="0"/>
                </a:cxn>
                <a:cxn ang="0">
                  <a:pos x="566" y="2"/>
                </a:cxn>
                <a:cxn ang="0">
                  <a:pos x="472" y="9"/>
                </a:cxn>
                <a:cxn ang="0">
                  <a:pos x="382" y="19"/>
                </a:cxn>
                <a:cxn ang="0">
                  <a:pos x="297" y="33"/>
                </a:cxn>
                <a:cxn ang="0">
                  <a:pos x="215" y="50"/>
                </a:cxn>
                <a:cxn ang="0">
                  <a:pos x="138" y="71"/>
                </a:cxn>
                <a:cxn ang="0">
                  <a:pos x="65" y="95"/>
                </a:cxn>
                <a:cxn ang="0">
                  <a:pos x="0" y="123"/>
                </a:cxn>
                <a:cxn ang="0">
                  <a:pos x="0" y="123"/>
                </a:cxn>
              </a:cxnLst>
              <a:rect l="0" t="0" r="r" b="b"/>
              <a:pathLst>
                <a:path w="1164" h="362">
                  <a:moveTo>
                    <a:pt x="0" y="123"/>
                  </a:moveTo>
                  <a:lnTo>
                    <a:pt x="0" y="323"/>
                  </a:lnTo>
                  <a:lnTo>
                    <a:pt x="0" y="323"/>
                  </a:lnTo>
                  <a:lnTo>
                    <a:pt x="0" y="331"/>
                  </a:lnTo>
                  <a:lnTo>
                    <a:pt x="2" y="338"/>
                  </a:lnTo>
                  <a:lnTo>
                    <a:pt x="7" y="345"/>
                  </a:lnTo>
                  <a:lnTo>
                    <a:pt x="14" y="350"/>
                  </a:lnTo>
                  <a:lnTo>
                    <a:pt x="21" y="354"/>
                  </a:lnTo>
                  <a:lnTo>
                    <a:pt x="31" y="359"/>
                  </a:lnTo>
                  <a:lnTo>
                    <a:pt x="41" y="362"/>
                  </a:lnTo>
                  <a:lnTo>
                    <a:pt x="51" y="362"/>
                  </a:lnTo>
                  <a:lnTo>
                    <a:pt x="1113" y="362"/>
                  </a:lnTo>
                  <a:lnTo>
                    <a:pt x="1113" y="362"/>
                  </a:lnTo>
                  <a:lnTo>
                    <a:pt x="1123" y="362"/>
                  </a:lnTo>
                  <a:lnTo>
                    <a:pt x="1132" y="359"/>
                  </a:lnTo>
                  <a:lnTo>
                    <a:pt x="1142" y="354"/>
                  </a:lnTo>
                  <a:lnTo>
                    <a:pt x="1149" y="350"/>
                  </a:lnTo>
                  <a:lnTo>
                    <a:pt x="1156" y="345"/>
                  </a:lnTo>
                  <a:lnTo>
                    <a:pt x="1161" y="338"/>
                  </a:lnTo>
                  <a:lnTo>
                    <a:pt x="1164" y="331"/>
                  </a:lnTo>
                  <a:lnTo>
                    <a:pt x="1164" y="323"/>
                  </a:lnTo>
                  <a:lnTo>
                    <a:pt x="1164" y="66"/>
                  </a:lnTo>
                  <a:lnTo>
                    <a:pt x="1164" y="66"/>
                  </a:lnTo>
                  <a:lnTo>
                    <a:pt x="1108" y="50"/>
                  </a:lnTo>
                  <a:lnTo>
                    <a:pt x="1050" y="38"/>
                  </a:lnTo>
                  <a:lnTo>
                    <a:pt x="989" y="26"/>
                  </a:lnTo>
                  <a:lnTo>
                    <a:pt x="929" y="16"/>
                  </a:lnTo>
                  <a:lnTo>
                    <a:pt x="864" y="9"/>
                  </a:lnTo>
                  <a:lnTo>
                    <a:pt x="798" y="4"/>
                  </a:lnTo>
                  <a:lnTo>
                    <a:pt x="731" y="0"/>
                  </a:lnTo>
                  <a:lnTo>
                    <a:pt x="660" y="0"/>
                  </a:lnTo>
                  <a:lnTo>
                    <a:pt x="660" y="0"/>
                  </a:lnTo>
                  <a:lnTo>
                    <a:pt x="566" y="2"/>
                  </a:lnTo>
                  <a:lnTo>
                    <a:pt x="472" y="9"/>
                  </a:lnTo>
                  <a:lnTo>
                    <a:pt x="382" y="19"/>
                  </a:lnTo>
                  <a:lnTo>
                    <a:pt x="297" y="33"/>
                  </a:lnTo>
                  <a:lnTo>
                    <a:pt x="215" y="50"/>
                  </a:lnTo>
                  <a:lnTo>
                    <a:pt x="138" y="71"/>
                  </a:lnTo>
                  <a:lnTo>
                    <a:pt x="65" y="95"/>
                  </a:lnTo>
                  <a:lnTo>
                    <a:pt x="0" y="123"/>
                  </a:lnTo>
                  <a:lnTo>
                    <a:pt x="0" y="12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41" name="Freeform 13"/>
            <p:cNvSpPr>
              <a:spLocks noEditPoints="1"/>
            </p:cNvSpPr>
            <p:nvPr/>
          </p:nvSpPr>
          <p:spPr bwMode="auto">
            <a:xfrm>
              <a:off x="2195" y="3156"/>
              <a:ext cx="1367" cy="957"/>
            </a:xfrm>
            <a:custGeom>
              <a:avLst/>
              <a:gdLst/>
              <a:ahLst/>
              <a:cxnLst>
                <a:cxn ang="0">
                  <a:pos x="905" y="433"/>
                </a:cxn>
                <a:cxn ang="0">
                  <a:pos x="840" y="517"/>
                </a:cxn>
                <a:cxn ang="0">
                  <a:pos x="784" y="550"/>
                </a:cxn>
                <a:cxn ang="0">
                  <a:pos x="712" y="455"/>
                </a:cxn>
                <a:cxn ang="0">
                  <a:pos x="559" y="414"/>
                </a:cxn>
                <a:cxn ang="0">
                  <a:pos x="646" y="328"/>
                </a:cxn>
                <a:cxn ang="0">
                  <a:pos x="791" y="369"/>
                </a:cxn>
                <a:cxn ang="0">
                  <a:pos x="876" y="248"/>
                </a:cxn>
                <a:cxn ang="0">
                  <a:pos x="823" y="93"/>
                </a:cxn>
                <a:cxn ang="0">
                  <a:pos x="736" y="28"/>
                </a:cxn>
                <a:cxn ang="0">
                  <a:pos x="661" y="47"/>
                </a:cxn>
                <a:cxn ang="0">
                  <a:pos x="634" y="117"/>
                </a:cxn>
                <a:cxn ang="0">
                  <a:pos x="709" y="178"/>
                </a:cxn>
                <a:cxn ang="0">
                  <a:pos x="726" y="217"/>
                </a:cxn>
                <a:cxn ang="0">
                  <a:pos x="579" y="162"/>
                </a:cxn>
                <a:cxn ang="0">
                  <a:pos x="557" y="64"/>
                </a:cxn>
                <a:cxn ang="0">
                  <a:pos x="501" y="9"/>
                </a:cxn>
                <a:cxn ang="0">
                  <a:pos x="404" y="9"/>
                </a:cxn>
                <a:cxn ang="0">
                  <a:pos x="327" y="88"/>
                </a:cxn>
                <a:cxn ang="0">
                  <a:pos x="259" y="133"/>
                </a:cxn>
                <a:cxn ang="0">
                  <a:pos x="116" y="174"/>
                </a:cxn>
                <a:cxn ang="0">
                  <a:pos x="24" y="278"/>
                </a:cxn>
                <a:cxn ang="0">
                  <a:pos x="7" y="400"/>
                </a:cxn>
                <a:cxn ang="0">
                  <a:pos x="49" y="409"/>
                </a:cxn>
                <a:cxn ang="0">
                  <a:pos x="56" y="381"/>
                </a:cxn>
                <a:cxn ang="0">
                  <a:pos x="68" y="298"/>
                </a:cxn>
                <a:cxn ang="0">
                  <a:pos x="157" y="271"/>
                </a:cxn>
                <a:cxn ang="0">
                  <a:pos x="276" y="264"/>
                </a:cxn>
                <a:cxn ang="0">
                  <a:pos x="271" y="448"/>
                </a:cxn>
                <a:cxn ang="0">
                  <a:pos x="298" y="557"/>
                </a:cxn>
                <a:cxn ang="0">
                  <a:pos x="264" y="562"/>
                </a:cxn>
                <a:cxn ang="0">
                  <a:pos x="247" y="631"/>
                </a:cxn>
                <a:cxn ang="0">
                  <a:pos x="269" y="705"/>
                </a:cxn>
                <a:cxn ang="0">
                  <a:pos x="315" y="729"/>
                </a:cxn>
                <a:cxn ang="0">
                  <a:pos x="412" y="771"/>
                </a:cxn>
                <a:cxn ang="0">
                  <a:pos x="472" y="764"/>
                </a:cxn>
                <a:cxn ang="0">
                  <a:pos x="501" y="667"/>
                </a:cxn>
                <a:cxn ang="0">
                  <a:pos x="472" y="555"/>
                </a:cxn>
                <a:cxn ang="0">
                  <a:pos x="564" y="593"/>
                </a:cxn>
                <a:cxn ang="0">
                  <a:pos x="588" y="614"/>
                </a:cxn>
                <a:cxn ang="0">
                  <a:pos x="666" y="764"/>
                </a:cxn>
                <a:cxn ang="0">
                  <a:pos x="673" y="824"/>
                </a:cxn>
                <a:cxn ang="0">
                  <a:pos x="702" y="914"/>
                </a:cxn>
                <a:cxn ang="0">
                  <a:pos x="770" y="957"/>
                </a:cxn>
                <a:cxn ang="0">
                  <a:pos x="929" y="895"/>
                </a:cxn>
                <a:cxn ang="0">
                  <a:pos x="1079" y="705"/>
                </a:cxn>
                <a:cxn ang="0">
                  <a:pos x="1087" y="529"/>
                </a:cxn>
                <a:cxn ang="0">
                  <a:pos x="1007" y="438"/>
                </a:cxn>
                <a:cxn ang="0">
                  <a:pos x="1348" y="128"/>
                </a:cxn>
                <a:cxn ang="0">
                  <a:pos x="1263" y="36"/>
                </a:cxn>
                <a:cxn ang="0">
                  <a:pos x="1121" y="7"/>
                </a:cxn>
                <a:cxn ang="0">
                  <a:pos x="1007" y="59"/>
                </a:cxn>
                <a:cxn ang="0">
                  <a:pos x="942" y="167"/>
                </a:cxn>
                <a:cxn ang="0">
                  <a:pos x="954" y="307"/>
                </a:cxn>
                <a:cxn ang="0">
                  <a:pos x="1038" y="400"/>
                </a:cxn>
                <a:cxn ang="0">
                  <a:pos x="1181" y="428"/>
                </a:cxn>
                <a:cxn ang="0">
                  <a:pos x="1309" y="364"/>
                </a:cxn>
                <a:cxn ang="0">
                  <a:pos x="1365" y="252"/>
                </a:cxn>
              </a:cxnLst>
              <a:rect l="0" t="0" r="r" b="b"/>
              <a:pathLst>
                <a:path w="1367" h="957">
                  <a:moveTo>
                    <a:pt x="968" y="424"/>
                  </a:moveTo>
                  <a:lnTo>
                    <a:pt x="968" y="424"/>
                  </a:lnTo>
                  <a:lnTo>
                    <a:pt x="954" y="421"/>
                  </a:lnTo>
                  <a:lnTo>
                    <a:pt x="942" y="421"/>
                  </a:lnTo>
                  <a:lnTo>
                    <a:pt x="929" y="424"/>
                  </a:lnTo>
                  <a:lnTo>
                    <a:pt x="917" y="428"/>
                  </a:lnTo>
                  <a:lnTo>
                    <a:pt x="905" y="433"/>
                  </a:lnTo>
                  <a:lnTo>
                    <a:pt x="896" y="440"/>
                  </a:lnTo>
                  <a:lnTo>
                    <a:pt x="883" y="448"/>
                  </a:lnTo>
                  <a:lnTo>
                    <a:pt x="874" y="459"/>
                  </a:lnTo>
                  <a:lnTo>
                    <a:pt x="874" y="459"/>
                  </a:lnTo>
                  <a:lnTo>
                    <a:pt x="864" y="471"/>
                  </a:lnTo>
                  <a:lnTo>
                    <a:pt x="854" y="486"/>
                  </a:lnTo>
                  <a:lnTo>
                    <a:pt x="840" y="517"/>
                  </a:lnTo>
                  <a:lnTo>
                    <a:pt x="825" y="550"/>
                  </a:lnTo>
                  <a:lnTo>
                    <a:pt x="816" y="586"/>
                  </a:lnTo>
                  <a:lnTo>
                    <a:pt x="816" y="586"/>
                  </a:lnTo>
                  <a:lnTo>
                    <a:pt x="808" y="581"/>
                  </a:lnTo>
                  <a:lnTo>
                    <a:pt x="801" y="579"/>
                  </a:lnTo>
                  <a:lnTo>
                    <a:pt x="801" y="579"/>
                  </a:lnTo>
                  <a:lnTo>
                    <a:pt x="784" y="550"/>
                  </a:lnTo>
                  <a:lnTo>
                    <a:pt x="767" y="526"/>
                  </a:lnTo>
                  <a:lnTo>
                    <a:pt x="767" y="526"/>
                  </a:lnTo>
                  <a:lnTo>
                    <a:pt x="748" y="502"/>
                  </a:lnTo>
                  <a:lnTo>
                    <a:pt x="726" y="483"/>
                  </a:lnTo>
                  <a:lnTo>
                    <a:pt x="726" y="483"/>
                  </a:lnTo>
                  <a:lnTo>
                    <a:pt x="719" y="467"/>
                  </a:lnTo>
                  <a:lnTo>
                    <a:pt x="712" y="455"/>
                  </a:lnTo>
                  <a:lnTo>
                    <a:pt x="700" y="443"/>
                  </a:lnTo>
                  <a:lnTo>
                    <a:pt x="685" y="436"/>
                  </a:lnTo>
                  <a:lnTo>
                    <a:pt x="666" y="428"/>
                  </a:lnTo>
                  <a:lnTo>
                    <a:pt x="639" y="421"/>
                  </a:lnTo>
                  <a:lnTo>
                    <a:pt x="603" y="419"/>
                  </a:lnTo>
                  <a:lnTo>
                    <a:pt x="559" y="414"/>
                  </a:lnTo>
                  <a:lnTo>
                    <a:pt x="559" y="414"/>
                  </a:lnTo>
                  <a:lnTo>
                    <a:pt x="566" y="352"/>
                  </a:lnTo>
                  <a:lnTo>
                    <a:pt x="571" y="293"/>
                  </a:lnTo>
                  <a:lnTo>
                    <a:pt x="571" y="293"/>
                  </a:lnTo>
                  <a:lnTo>
                    <a:pt x="588" y="298"/>
                  </a:lnTo>
                  <a:lnTo>
                    <a:pt x="608" y="307"/>
                  </a:lnTo>
                  <a:lnTo>
                    <a:pt x="646" y="328"/>
                  </a:lnTo>
                  <a:lnTo>
                    <a:pt x="646" y="328"/>
                  </a:lnTo>
                  <a:lnTo>
                    <a:pt x="680" y="348"/>
                  </a:lnTo>
                  <a:lnTo>
                    <a:pt x="716" y="362"/>
                  </a:lnTo>
                  <a:lnTo>
                    <a:pt x="736" y="369"/>
                  </a:lnTo>
                  <a:lnTo>
                    <a:pt x="753" y="371"/>
                  </a:lnTo>
                  <a:lnTo>
                    <a:pt x="772" y="371"/>
                  </a:lnTo>
                  <a:lnTo>
                    <a:pt x="791" y="369"/>
                  </a:lnTo>
                  <a:lnTo>
                    <a:pt x="791" y="369"/>
                  </a:lnTo>
                  <a:lnTo>
                    <a:pt x="816" y="362"/>
                  </a:lnTo>
                  <a:lnTo>
                    <a:pt x="835" y="352"/>
                  </a:lnTo>
                  <a:lnTo>
                    <a:pt x="852" y="338"/>
                  </a:lnTo>
                  <a:lnTo>
                    <a:pt x="864" y="319"/>
                  </a:lnTo>
                  <a:lnTo>
                    <a:pt x="871" y="298"/>
                  </a:lnTo>
                  <a:lnTo>
                    <a:pt x="876" y="274"/>
                  </a:lnTo>
                  <a:lnTo>
                    <a:pt x="876" y="248"/>
                  </a:lnTo>
                  <a:lnTo>
                    <a:pt x="874" y="217"/>
                  </a:lnTo>
                  <a:lnTo>
                    <a:pt x="874" y="217"/>
                  </a:lnTo>
                  <a:lnTo>
                    <a:pt x="867" y="195"/>
                  </a:lnTo>
                  <a:lnTo>
                    <a:pt x="859" y="169"/>
                  </a:lnTo>
                  <a:lnTo>
                    <a:pt x="850" y="143"/>
                  </a:lnTo>
                  <a:lnTo>
                    <a:pt x="837" y="117"/>
                  </a:lnTo>
                  <a:lnTo>
                    <a:pt x="823" y="93"/>
                  </a:lnTo>
                  <a:lnTo>
                    <a:pt x="808" y="71"/>
                  </a:lnTo>
                  <a:lnTo>
                    <a:pt x="791" y="55"/>
                  </a:lnTo>
                  <a:lnTo>
                    <a:pt x="772" y="40"/>
                  </a:lnTo>
                  <a:lnTo>
                    <a:pt x="772" y="40"/>
                  </a:lnTo>
                  <a:lnTo>
                    <a:pt x="760" y="36"/>
                  </a:lnTo>
                  <a:lnTo>
                    <a:pt x="748" y="31"/>
                  </a:lnTo>
                  <a:lnTo>
                    <a:pt x="736" y="28"/>
                  </a:lnTo>
                  <a:lnTo>
                    <a:pt x="721" y="28"/>
                  </a:lnTo>
                  <a:lnTo>
                    <a:pt x="709" y="28"/>
                  </a:lnTo>
                  <a:lnTo>
                    <a:pt x="697" y="28"/>
                  </a:lnTo>
                  <a:lnTo>
                    <a:pt x="685" y="33"/>
                  </a:lnTo>
                  <a:lnTo>
                    <a:pt x="673" y="38"/>
                  </a:lnTo>
                  <a:lnTo>
                    <a:pt x="673" y="38"/>
                  </a:lnTo>
                  <a:lnTo>
                    <a:pt x="661" y="47"/>
                  </a:lnTo>
                  <a:lnTo>
                    <a:pt x="649" y="59"/>
                  </a:lnTo>
                  <a:lnTo>
                    <a:pt x="644" y="67"/>
                  </a:lnTo>
                  <a:lnTo>
                    <a:pt x="639" y="76"/>
                  </a:lnTo>
                  <a:lnTo>
                    <a:pt x="637" y="88"/>
                  </a:lnTo>
                  <a:lnTo>
                    <a:pt x="634" y="100"/>
                  </a:lnTo>
                  <a:lnTo>
                    <a:pt x="634" y="100"/>
                  </a:lnTo>
                  <a:lnTo>
                    <a:pt x="634" y="117"/>
                  </a:lnTo>
                  <a:lnTo>
                    <a:pt x="639" y="131"/>
                  </a:lnTo>
                  <a:lnTo>
                    <a:pt x="646" y="145"/>
                  </a:lnTo>
                  <a:lnTo>
                    <a:pt x="656" y="157"/>
                  </a:lnTo>
                  <a:lnTo>
                    <a:pt x="668" y="164"/>
                  </a:lnTo>
                  <a:lnTo>
                    <a:pt x="683" y="171"/>
                  </a:lnTo>
                  <a:lnTo>
                    <a:pt x="695" y="176"/>
                  </a:lnTo>
                  <a:lnTo>
                    <a:pt x="709" y="178"/>
                  </a:lnTo>
                  <a:lnTo>
                    <a:pt x="709" y="178"/>
                  </a:lnTo>
                  <a:lnTo>
                    <a:pt x="729" y="178"/>
                  </a:lnTo>
                  <a:lnTo>
                    <a:pt x="729" y="178"/>
                  </a:lnTo>
                  <a:lnTo>
                    <a:pt x="736" y="200"/>
                  </a:lnTo>
                  <a:lnTo>
                    <a:pt x="741" y="219"/>
                  </a:lnTo>
                  <a:lnTo>
                    <a:pt x="741" y="219"/>
                  </a:lnTo>
                  <a:lnTo>
                    <a:pt x="726" y="217"/>
                  </a:lnTo>
                  <a:lnTo>
                    <a:pt x="707" y="209"/>
                  </a:lnTo>
                  <a:lnTo>
                    <a:pt x="666" y="190"/>
                  </a:lnTo>
                  <a:lnTo>
                    <a:pt x="666" y="190"/>
                  </a:lnTo>
                  <a:lnTo>
                    <a:pt x="610" y="167"/>
                  </a:lnTo>
                  <a:lnTo>
                    <a:pt x="591" y="162"/>
                  </a:lnTo>
                  <a:lnTo>
                    <a:pt x="579" y="162"/>
                  </a:lnTo>
                  <a:lnTo>
                    <a:pt x="579" y="162"/>
                  </a:lnTo>
                  <a:lnTo>
                    <a:pt x="574" y="136"/>
                  </a:lnTo>
                  <a:lnTo>
                    <a:pt x="569" y="112"/>
                  </a:lnTo>
                  <a:lnTo>
                    <a:pt x="562" y="90"/>
                  </a:lnTo>
                  <a:lnTo>
                    <a:pt x="554" y="71"/>
                  </a:lnTo>
                  <a:lnTo>
                    <a:pt x="554" y="71"/>
                  </a:lnTo>
                  <a:lnTo>
                    <a:pt x="557" y="64"/>
                  </a:lnTo>
                  <a:lnTo>
                    <a:pt x="557" y="64"/>
                  </a:lnTo>
                  <a:lnTo>
                    <a:pt x="554" y="62"/>
                  </a:lnTo>
                  <a:lnTo>
                    <a:pt x="554" y="62"/>
                  </a:lnTo>
                  <a:lnTo>
                    <a:pt x="547" y="47"/>
                  </a:lnTo>
                  <a:lnTo>
                    <a:pt x="537" y="36"/>
                  </a:lnTo>
                  <a:lnTo>
                    <a:pt x="525" y="26"/>
                  </a:lnTo>
                  <a:lnTo>
                    <a:pt x="513" y="17"/>
                  </a:lnTo>
                  <a:lnTo>
                    <a:pt x="501" y="9"/>
                  </a:lnTo>
                  <a:lnTo>
                    <a:pt x="487" y="5"/>
                  </a:lnTo>
                  <a:lnTo>
                    <a:pt x="472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38" y="0"/>
                  </a:lnTo>
                  <a:lnTo>
                    <a:pt x="421" y="5"/>
                  </a:lnTo>
                  <a:lnTo>
                    <a:pt x="404" y="9"/>
                  </a:lnTo>
                  <a:lnTo>
                    <a:pt x="387" y="19"/>
                  </a:lnTo>
                  <a:lnTo>
                    <a:pt x="370" y="28"/>
                  </a:lnTo>
                  <a:lnTo>
                    <a:pt x="358" y="40"/>
                  </a:lnTo>
                  <a:lnTo>
                    <a:pt x="346" y="55"/>
                  </a:lnTo>
                  <a:lnTo>
                    <a:pt x="334" y="69"/>
                  </a:lnTo>
                  <a:lnTo>
                    <a:pt x="334" y="69"/>
                  </a:lnTo>
                  <a:lnTo>
                    <a:pt x="327" y="88"/>
                  </a:lnTo>
                  <a:lnTo>
                    <a:pt x="322" y="109"/>
                  </a:lnTo>
                  <a:lnTo>
                    <a:pt x="320" y="128"/>
                  </a:lnTo>
                  <a:lnTo>
                    <a:pt x="324" y="148"/>
                  </a:lnTo>
                  <a:lnTo>
                    <a:pt x="324" y="148"/>
                  </a:lnTo>
                  <a:lnTo>
                    <a:pt x="303" y="140"/>
                  </a:lnTo>
                  <a:lnTo>
                    <a:pt x="281" y="136"/>
                  </a:lnTo>
                  <a:lnTo>
                    <a:pt x="259" y="133"/>
                  </a:lnTo>
                  <a:lnTo>
                    <a:pt x="237" y="133"/>
                  </a:lnTo>
                  <a:lnTo>
                    <a:pt x="216" y="136"/>
                  </a:lnTo>
                  <a:lnTo>
                    <a:pt x="194" y="138"/>
                  </a:lnTo>
                  <a:lnTo>
                    <a:pt x="174" y="145"/>
                  </a:lnTo>
                  <a:lnTo>
                    <a:pt x="153" y="152"/>
                  </a:lnTo>
                  <a:lnTo>
                    <a:pt x="133" y="162"/>
                  </a:lnTo>
                  <a:lnTo>
                    <a:pt x="116" y="174"/>
                  </a:lnTo>
                  <a:lnTo>
                    <a:pt x="97" y="186"/>
                  </a:lnTo>
                  <a:lnTo>
                    <a:pt x="80" y="202"/>
                  </a:lnTo>
                  <a:lnTo>
                    <a:pt x="65" y="219"/>
                  </a:lnTo>
                  <a:lnTo>
                    <a:pt x="51" y="238"/>
                  </a:lnTo>
                  <a:lnTo>
                    <a:pt x="36" y="257"/>
                  </a:lnTo>
                  <a:lnTo>
                    <a:pt x="24" y="278"/>
                  </a:lnTo>
                  <a:lnTo>
                    <a:pt x="24" y="278"/>
                  </a:lnTo>
                  <a:lnTo>
                    <a:pt x="12" y="309"/>
                  </a:lnTo>
                  <a:lnTo>
                    <a:pt x="7" y="328"/>
                  </a:lnTo>
                  <a:lnTo>
                    <a:pt x="3" y="348"/>
                  </a:lnTo>
                  <a:lnTo>
                    <a:pt x="0" y="369"/>
                  </a:lnTo>
                  <a:lnTo>
                    <a:pt x="3" y="386"/>
                  </a:lnTo>
                  <a:lnTo>
                    <a:pt x="3" y="395"/>
                  </a:lnTo>
                  <a:lnTo>
                    <a:pt x="7" y="400"/>
                  </a:lnTo>
                  <a:lnTo>
                    <a:pt x="12" y="407"/>
                  </a:lnTo>
                  <a:lnTo>
                    <a:pt x="17" y="412"/>
                  </a:lnTo>
                  <a:lnTo>
                    <a:pt x="17" y="412"/>
                  </a:lnTo>
                  <a:lnTo>
                    <a:pt x="27" y="414"/>
                  </a:lnTo>
                  <a:lnTo>
                    <a:pt x="34" y="414"/>
                  </a:lnTo>
                  <a:lnTo>
                    <a:pt x="41" y="414"/>
                  </a:lnTo>
                  <a:lnTo>
                    <a:pt x="49" y="409"/>
                  </a:lnTo>
                  <a:lnTo>
                    <a:pt x="49" y="409"/>
                  </a:lnTo>
                  <a:lnTo>
                    <a:pt x="53" y="405"/>
                  </a:lnTo>
                  <a:lnTo>
                    <a:pt x="56" y="400"/>
                  </a:lnTo>
                  <a:lnTo>
                    <a:pt x="58" y="393"/>
                  </a:lnTo>
                  <a:lnTo>
                    <a:pt x="58" y="386"/>
                  </a:lnTo>
                  <a:lnTo>
                    <a:pt x="58" y="386"/>
                  </a:lnTo>
                  <a:lnTo>
                    <a:pt x="56" y="381"/>
                  </a:lnTo>
                  <a:lnTo>
                    <a:pt x="51" y="374"/>
                  </a:lnTo>
                  <a:lnTo>
                    <a:pt x="44" y="369"/>
                  </a:lnTo>
                  <a:lnTo>
                    <a:pt x="34" y="364"/>
                  </a:lnTo>
                  <a:lnTo>
                    <a:pt x="34" y="364"/>
                  </a:lnTo>
                  <a:lnTo>
                    <a:pt x="44" y="340"/>
                  </a:lnTo>
                  <a:lnTo>
                    <a:pt x="56" y="317"/>
                  </a:lnTo>
                  <a:lnTo>
                    <a:pt x="68" y="298"/>
                  </a:lnTo>
                  <a:lnTo>
                    <a:pt x="82" y="281"/>
                  </a:lnTo>
                  <a:lnTo>
                    <a:pt x="99" y="267"/>
                  </a:lnTo>
                  <a:lnTo>
                    <a:pt x="119" y="252"/>
                  </a:lnTo>
                  <a:lnTo>
                    <a:pt x="138" y="245"/>
                  </a:lnTo>
                  <a:lnTo>
                    <a:pt x="160" y="238"/>
                  </a:lnTo>
                  <a:lnTo>
                    <a:pt x="160" y="238"/>
                  </a:lnTo>
                  <a:lnTo>
                    <a:pt x="157" y="271"/>
                  </a:lnTo>
                  <a:lnTo>
                    <a:pt x="157" y="278"/>
                  </a:lnTo>
                  <a:lnTo>
                    <a:pt x="165" y="276"/>
                  </a:lnTo>
                  <a:lnTo>
                    <a:pt x="165" y="276"/>
                  </a:lnTo>
                  <a:lnTo>
                    <a:pt x="191" y="267"/>
                  </a:lnTo>
                  <a:lnTo>
                    <a:pt x="218" y="262"/>
                  </a:lnTo>
                  <a:lnTo>
                    <a:pt x="247" y="259"/>
                  </a:lnTo>
                  <a:lnTo>
                    <a:pt x="276" y="264"/>
                  </a:lnTo>
                  <a:lnTo>
                    <a:pt x="276" y="264"/>
                  </a:lnTo>
                  <a:lnTo>
                    <a:pt x="269" y="295"/>
                  </a:lnTo>
                  <a:lnTo>
                    <a:pt x="264" y="326"/>
                  </a:lnTo>
                  <a:lnTo>
                    <a:pt x="262" y="355"/>
                  </a:lnTo>
                  <a:lnTo>
                    <a:pt x="264" y="386"/>
                  </a:lnTo>
                  <a:lnTo>
                    <a:pt x="266" y="417"/>
                  </a:lnTo>
                  <a:lnTo>
                    <a:pt x="271" y="448"/>
                  </a:lnTo>
                  <a:lnTo>
                    <a:pt x="281" y="476"/>
                  </a:lnTo>
                  <a:lnTo>
                    <a:pt x="291" y="505"/>
                  </a:lnTo>
                  <a:lnTo>
                    <a:pt x="291" y="505"/>
                  </a:lnTo>
                  <a:lnTo>
                    <a:pt x="291" y="505"/>
                  </a:lnTo>
                  <a:lnTo>
                    <a:pt x="291" y="521"/>
                  </a:lnTo>
                  <a:lnTo>
                    <a:pt x="293" y="538"/>
                  </a:lnTo>
                  <a:lnTo>
                    <a:pt x="298" y="557"/>
                  </a:lnTo>
                  <a:lnTo>
                    <a:pt x="305" y="576"/>
                  </a:lnTo>
                  <a:lnTo>
                    <a:pt x="305" y="576"/>
                  </a:lnTo>
                  <a:lnTo>
                    <a:pt x="293" y="567"/>
                  </a:lnTo>
                  <a:lnTo>
                    <a:pt x="281" y="562"/>
                  </a:lnTo>
                  <a:lnTo>
                    <a:pt x="271" y="559"/>
                  </a:lnTo>
                  <a:lnTo>
                    <a:pt x="264" y="562"/>
                  </a:lnTo>
                  <a:lnTo>
                    <a:pt x="264" y="562"/>
                  </a:lnTo>
                  <a:lnTo>
                    <a:pt x="257" y="567"/>
                  </a:lnTo>
                  <a:lnTo>
                    <a:pt x="252" y="574"/>
                  </a:lnTo>
                  <a:lnTo>
                    <a:pt x="249" y="583"/>
                  </a:lnTo>
                  <a:lnTo>
                    <a:pt x="247" y="593"/>
                  </a:lnTo>
                  <a:lnTo>
                    <a:pt x="247" y="614"/>
                  </a:lnTo>
                  <a:lnTo>
                    <a:pt x="247" y="631"/>
                  </a:lnTo>
                  <a:lnTo>
                    <a:pt x="247" y="631"/>
                  </a:lnTo>
                  <a:lnTo>
                    <a:pt x="249" y="643"/>
                  </a:lnTo>
                  <a:lnTo>
                    <a:pt x="249" y="643"/>
                  </a:lnTo>
                  <a:lnTo>
                    <a:pt x="249" y="645"/>
                  </a:lnTo>
                  <a:lnTo>
                    <a:pt x="249" y="648"/>
                  </a:lnTo>
                  <a:lnTo>
                    <a:pt x="249" y="648"/>
                  </a:lnTo>
                  <a:lnTo>
                    <a:pt x="259" y="679"/>
                  </a:lnTo>
                  <a:lnTo>
                    <a:pt x="269" y="705"/>
                  </a:lnTo>
                  <a:lnTo>
                    <a:pt x="276" y="714"/>
                  </a:lnTo>
                  <a:lnTo>
                    <a:pt x="283" y="724"/>
                  </a:lnTo>
                  <a:lnTo>
                    <a:pt x="291" y="729"/>
                  </a:lnTo>
                  <a:lnTo>
                    <a:pt x="298" y="733"/>
                  </a:lnTo>
                  <a:lnTo>
                    <a:pt x="298" y="733"/>
                  </a:lnTo>
                  <a:lnTo>
                    <a:pt x="307" y="731"/>
                  </a:lnTo>
                  <a:lnTo>
                    <a:pt x="315" y="729"/>
                  </a:lnTo>
                  <a:lnTo>
                    <a:pt x="324" y="721"/>
                  </a:lnTo>
                  <a:lnTo>
                    <a:pt x="332" y="712"/>
                  </a:lnTo>
                  <a:lnTo>
                    <a:pt x="332" y="712"/>
                  </a:lnTo>
                  <a:lnTo>
                    <a:pt x="356" y="736"/>
                  </a:lnTo>
                  <a:lnTo>
                    <a:pt x="383" y="757"/>
                  </a:lnTo>
                  <a:lnTo>
                    <a:pt x="397" y="764"/>
                  </a:lnTo>
                  <a:lnTo>
                    <a:pt x="412" y="771"/>
                  </a:lnTo>
                  <a:lnTo>
                    <a:pt x="424" y="774"/>
                  </a:lnTo>
                  <a:lnTo>
                    <a:pt x="438" y="776"/>
                  </a:lnTo>
                  <a:lnTo>
                    <a:pt x="438" y="776"/>
                  </a:lnTo>
                  <a:lnTo>
                    <a:pt x="445" y="776"/>
                  </a:lnTo>
                  <a:lnTo>
                    <a:pt x="455" y="774"/>
                  </a:lnTo>
                  <a:lnTo>
                    <a:pt x="462" y="769"/>
                  </a:lnTo>
                  <a:lnTo>
                    <a:pt x="472" y="764"/>
                  </a:lnTo>
                  <a:lnTo>
                    <a:pt x="479" y="755"/>
                  </a:lnTo>
                  <a:lnTo>
                    <a:pt x="487" y="743"/>
                  </a:lnTo>
                  <a:lnTo>
                    <a:pt x="491" y="729"/>
                  </a:lnTo>
                  <a:lnTo>
                    <a:pt x="499" y="709"/>
                  </a:lnTo>
                  <a:lnTo>
                    <a:pt x="499" y="709"/>
                  </a:lnTo>
                  <a:lnTo>
                    <a:pt x="501" y="688"/>
                  </a:lnTo>
                  <a:lnTo>
                    <a:pt x="501" y="667"/>
                  </a:lnTo>
                  <a:lnTo>
                    <a:pt x="499" y="645"/>
                  </a:lnTo>
                  <a:lnTo>
                    <a:pt x="494" y="626"/>
                  </a:lnTo>
                  <a:lnTo>
                    <a:pt x="489" y="607"/>
                  </a:lnTo>
                  <a:lnTo>
                    <a:pt x="479" y="590"/>
                  </a:lnTo>
                  <a:lnTo>
                    <a:pt x="460" y="557"/>
                  </a:lnTo>
                  <a:lnTo>
                    <a:pt x="460" y="557"/>
                  </a:lnTo>
                  <a:lnTo>
                    <a:pt x="472" y="555"/>
                  </a:lnTo>
                  <a:lnTo>
                    <a:pt x="484" y="552"/>
                  </a:lnTo>
                  <a:lnTo>
                    <a:pt x="496" y="555"/>
                  </a:lnTo>
                  <a:lnTo>
                    <a:pt x="508" y="557"/>
                  </a:lnTo>
                  <a:lnTo>
                    <a:pt x="508" y="557"/>
                  </a:lnTo>
                  <a:lnTo>
                    <a:pt x="520" y="564"/>
                  </a:lnTo>
                  <a:lnTo>
                    <a:pt x="564" y="593"/>
                  </a:lnTo>
                  <a:lnTo>
                    <a:pt x="564" y="593"/>
                  </a:lnTo>
                  <a:lnTo>
                    <a:pt x="586" y="614"/>
                  </a:lnTo>
                  <a:lnTo>
                    <a:pt x="588" y="612"/>
                  </a:lnTo>
                  <a:lnTo>
                    <a:pt x="588" y="612"/>
                  </a:lnTo>
                  <a:lnTo>
                    <a:pt x="588" y="614"/>
                  </a:lnTo>
                  <a:lnTo>
                    <a:pt x="588" y="614"/>
                  </a:lnTo>
                  <a:lnTo>
                    <a:pt x="588" y="614"/>
                  </a:lnTo>
                  <a:lnTo>
                    <a:pt x="588" y="614"/>
                  </a:lnTo>
                  <a:lnTo>
                    <a:pt x="629" y="683"/>
                  </a:lnTo>
                  <a:lnTo>
                    <a:pt x="663" y="743"/>
                  </a:lnTo>
                  <a:lnTo>
                    <a:pt x="663" y="743"/>
                  </a:lnTo>
                  <a:lnTo>
                    <a:pt x="663" y="745"/>
                  </a:lnTo>
                  <a:lnTo>
                    <a:pt x="663" y="745"/>
                  </a:lnTo>
                  <a:lnTo>
                    <a:pt x="663" y="755"/>
                  </a:lnTo>
                  <a:lnTo>
                    <a:pt x="666" y="764"/>
                  </a:lnTo>
                  <a:lnTo>
                    <a:pt x="675" y="781"/>
                  </a:lnTo>
                  <a:lnTo>
                    <a:pt x="675" y="781"/>
                  </a:lnTo>
                  <a:lnTo>
                    <a:pt x="683" y="802"/>
                  </a:lnTo>
                  <a:lnTo>
                    <a:pt x="683" y="802"/>
                  </a:lnTo>
                  <a:lnTo>
                    <a:pt x="675" y="812"/>
                  </a:lnTo>
                  <a:lnTo>
                    <a:pt x="673" y="824"/>
                  </a:lnTo>
                  <a:lnTo>
                    <a:pt x="673" y="824"/>
                  </a:lnTo>
                  <a:lnTo>
                    <a:pt x="673" y="838"/>
                  </a:lnTo>
                  <a:lnTo>
                    <a:pt x="678" y="852"/>
                  </a:lnTo>
                  <a:lnTo>
                    <a:pt x="687" y="867"/>
                  </a:lnTo>
                  <a:lnTo>
                    <a:pt x="702" y="883"/>
                  </a:lnTo>
                  <a:lnTo>
                    <a:pt x="702" y="883"/>
                  </a:lnTo>
                  <a:lnTo>
                    <a:pt x="700" y="900"/>
                  </a:lnTo>
                  <a:lnTo>
                    <a:pt x="702" y="914"/>
                  </a:lnTo>
                  <a:lnTo>
                    <a:pt x="704" y="929"/>
                  </a:lnTo>
                  <a:lnTo>
                    <a:pt x="712" y="938"/>
                  </a:lnTo>
                  <a:lnTo>
                    <a:pt x="712" y="938"/>
                  </a:lnTo>
                  <a:lnTo>
                    <a:pt x="721" y="948"/>
                  </a:lnTo>
                  <a:lnTo>
                    <a:pt x="733" y="955"/>
                  </a:lnTo>
                  <a:lnTo>
                    <a:pt x="750" y="957"/>
                  </a:lnTo>
                  <a:lnTo>
                    <a:pt x="770" y="957"/>
                  </a:lnTo>
                  <a:lnTo>
                    <a:pt x="770" y="957"/>
                  </a:lnTo>
                  <a:lnTo>
                    <a:pt x="799" y="955"/>
                  </a:lnTo>
                  <a:lnTo>
                    <a:pt x="799" y="955"/>
                  </a:lnTo>
                  <a:lnTo>
                    <a:pt x="833" y="948"/>
                  </a:lnTo>
                  <a:lnTo>
                    <a:pt x="864" y="933"/>
                  </a:lnTo>
                  <a:lnTo>
                    <a:pt x="898" y="917"/>
                  </a:lnTo>
                  <a:lnTo>
                    <a:pt x="929" y="895"/>
                  </a:lnTo>
                  <a:lnTo>
                    <a:pt x="961" y="869"/>
                  </a:lnTo>
                  <a:lnTo>
                    <a:pt x="990" y="840"/>
                  </a:lnTo>
                  <a:lnTo>
                    <a:pt x="1019" y="809"/>
                  </a:lnTo>
                  <a:lnTo>
                    <a:pt x="1043" y="776"/>
                  </a:lnTo>
                  <a:lnTo>
                    <a:pt x="1043" y="776"/>
                  </a:lnTo>
                  <a:lnTo>
                    <a:pt x="1065" y="740"/>
                  </a:lnTo>
                  <a:lnTo>
                    <a:pt x="1079" y="705"/>
                  </a:lnTo>
                  <a:lnTo>
                    <a:pt x="1089" y="669"/>
                  </a:lnTo>
                  <a:lnTo>
                    <a:pt x="1094" y="633"/>
                  </a:lnTo>
                  <a:lnTo>
                    <a:pt x="1094" y="633"/>
                  </a:lnTo>
                  <a:lnTo>
                    <a:pt x="1099" y="607"/>
                  </a:lnTo>
                  <a:lnTo>
                    <a:pt x="1096" y="579"/>
                  </a:lnTo>
                  <a:lnTo>
                    <a:pt x="1094" y="552"/>
                  </a:lnTo>
                  <a:lnTo>
                    <a:pt x="1087" y="529"/>
                  </a:lnTo>
                  <a:lnTo>
                    <a:pt x="1087" y="529"/>
                  </a:lnTo>
                  <a:lnTo>
                    <a:pt x="1079" y="512"/>
                  </a:lnTo>
                  <a:lnTo>
                    <a:pt x="1067" y="495"/>
                  </a:lnTo>
                  <a:lnTo>
                    <a:pt x="1055" y="479"/>
                  </a:lnTo>
                  <a:lnTo>
                    <a:pt x="1041" y="462"/>
                  </a:lnTo>
                  <a:lnTo>
                    <a:pt x="1024" y="450"/>
                  </a:lnTo>
                  <a:lnTo>
                    <a:pt x="1007" y="438"/>
                  </a:lnTo>
                  <a:lnTo>
                    <a:pt x="988" y="428"/>
                  </a:lnTo>
                  <a:lnTo>
                    <a:pt x="968" y="424"/>
                  </a:lnTo>
                  <a:lnTo>
                    <a:pt x="968" y="424"/>
                  </a:lnTo>
                  <a:close/>
                  <a:moveTo>
                    <a:pt x="1363" y="169"/>
                  </a:moveTo>
                  <a:lnTo>
                    <a:pt x="1363" y="169"/>
                  </a:lnTo>
                  <a:lnTo>
                    <a:pt x="1355" y="148"/>
                  </a:lnTo>
                  <a:lnTo>
                    <a:pt x="1348" y="128"/>
                  </a:lnTo>
                  <a:lnTo>
                    <a:pt x="1338" y="109"/>
                  </a:lnTo>
                  <a:lnTo>
                    <a:pt x="1326" y="93"/>
                  </a:lnTo>
                  <a:lnTo>
                    <a:pt x="1314" y="76"/>
                  </a:lnTo>
                  <a:lnTo>
                    <a:pt x="1297" y="62"/>
                  </a:lnTo>
                  <a:lnTo>
                    <a:pt x="1283" y="47"/>
                  </a:lnTo>
                  <a:lnTo>
                    <a:pt x="1263" y="36"/>
                  </a:lnTo>
                  <a:lnTo>
                    <a:pt x="1263" y="36"/>
                  </a:lnTo>
                  <a:lnTo>
                    <a:pt x="1244" y="26"/>
                  </a:lnTo>
                  <a:lnTo>
                    <a:pt x="1225" y="19"/>
                  </a:lnTo>
                  <a:lnTo>
                    <a:pt x="1205" y="12"/>
                  </a:lnTo>
                  <a:lnTo>
                    <a:pt x="1186" y="7"/>
                  </a:lnTo>
                  <a:lnTo>
                    <a:pt x="1164" y="5"/>
                  </a:lnTo>
                  <a:lnTo>
                    <a:pt x="1142" y="5"/>
                  </a:lnTo>
                  <a:lnTo>
                    <a:pt x="1121" y="7"/>
                  </a:lnTo>
                  <a:lnTo>
                    <a:pt x="1101" y="12"/>
                  </a:lnTo>
                  <a:lnTo>
                    <a:pt x="1101" y="12"/>
                  </a:lnTo>
                  <a:lnTo>
                    <a:pt x="1079" y="17"/>
                  </a:lnTo>
                  <a:lnTo>
                    <a:pt x="1060" y="24"/>
                  </a:lnTo>
                  <a:lnTo>
                    <a:pt x="1041" y="33"/>
                  </a:lnTo>
                  <a:lnTo>
                    <a:pt x="1024" y="45"/>
                  </a:lnTo>
                  <a:lnTo>
                    <a:pt x="1007" y="59"/>
                  </a:lnTo>
                  <a:lnTo>
                    <a:pt x="992" y="74"/>
                  </a:lnTo>
                  <a:lnTo>
                    <a:pt x="978" y="88"/>
                  </a:lnTo>
                  <a:lnTo>
                    <a:pt x="966" y="107"/>
                  </a:lnTo>
                  <a:lnTo>
                    <a:pt x="966" y="107"/>
                  </a:lnTo>
                  <a:lnTo>
                    <a:pt x="956" y="126"/>
                  </a:lnTo>
                  <a:lnTo>
                    <a:pt x="946" y="145"/>
                  </a:lnTo>
                  <a:lnTo>
                    <a:pt x="942" y="167"/>
                  </a:lnTo>
                  <a:lnTo>
                    <a:pt x="937" y="186"/>
                  </a:lnTo>
                  <a:lnTo>
                    <a:pt x="934" y="207"/>
                  </a:lnTo>
                  <a:lnTo>
                    <a:pt x="934" y="226"/>
                  </a:lnTo>
                  <a:lnTo>
                    <a:pt x="937" y="248"/>
                  </a:lnTo>
                  <a:lnTo>
                    <a:pt x="939" y="267"/>
                  </a:lnTo>
                  <a:lnTo>
                    <a:pt x="946" y="288"/>
                  </a:lnTo>
                  <a:lnTo>
                    <a:pt x="954" y="307"/>
                  </a:lnTo>
                  <a:lnTo>
                    <a:pt x="963" y="324"/>
                  </a:lnTo>
                  <a:lnTo>
                    <a:pt x="975" y="343"/>
                  </a:lnTo>
                  <a:lnTo>
                    <a:pt x="988" y="359"/>
                  </a:lnTo>
                  <a:lnTo>
                    <a:pt x="1002" y="374"/>
                  </a:lnTo>
                  <a:lnTo>
                    <a:pt x="1019" y="388"/>
                  </a:lnTo>
                  <a:lnTo>
                    <a:pt x="1038" y="400"/>
                  </a:lnTo>
                  <a:lnTo>
                    <a:pt x="1038" y="400"/>
                  </a:lnTo>
                  <a:lnTo>
                    <a:pt x="1058" y="409"/>
                  </a:lnTo>
                  <a:lnTo>
                    <a:pt x="1077" y="419"/>
                  </a:lnTo>
                  <a:lnTo>
                    <a:pt x="1096" y="424"/>
                  </a:lnTo>
                  <a:lnTo>
                    <a:pt x="1118" y="428"/>
                  </a:lnTo>
                  <a:lnTo>
                    <a:pt x="1140" y="431"/>
                  </a:lnTo>
                  <a:lnTo>
                    <a:pt x="1159" y="431"/>
                  </a:lnTo>
                  <a:lnTo>
                    <a:pt x="1181" y="428"/>
                  </a:lnTo>
                  <a:lnTo>
                    <a:pt x="1200" y="426"/>
                  </a:lnTo>
                  <a:lnTo>
                    <a:pt x="1222" y="419"/>
                  </a:lnTo>
                  <a:lnTo>
                    <a:pt x="1242" y="412"/>
                  </a:lnTo>
                  <a:lnTo>
                    <a:pt x="1259" y="402"/>
                  </a:lnTo>
                  <a:lnTo>
                    <a:pt x="1278" y="390"/>
                  </a:lnTo>
                  <a:lnTo>
                    <a:pt x="1292" y="378"/>
                  </a:lnTo>
                  <a:lnTo>
                    <a:pt x="1309" y="364"/>
                  </a:lnTo>
                  <a:lnTo>
                    <a:pt x="1324" y="348"/>
                  </a:lnTo>
                  <a:lnTo>
                    <a:pt x="1336" y="328"/>
                  </a:lnTo>
                  <a:lnTo>
                    <a:pt x="1336" y="328"/>
                  </a:lnTo>
                  <a:lnTo>
                    <a:pt x="1346" y="312"/>
                  </a:lnTo>
                  <a:lnTo>
                    <a:pt x="1355" y="293"/>
                  </a:lnTo>
                  <a:lnTo>
                    <a:pt x="1360" y="271"/>
                  </a:lnTo>
                  <a:lnTo>
                    <a:pt x="1365" y="252"/>
                  </a:lnTo>
                  <a:lnTo>
                    <a:pt x="1367" y="231"/>
                  </a:lnTo>
                  <a:lnTo>
                    <a:pt x="1367" y="209"/>
                  </a:lnTo>
                  <a:lnTo>
                    <a:pt x="1365" y="190"/>
                  </a:lnTo>
                  <a:lnTo>
                    <a:pt x="1363" y="169"/>
                  </a:lnTo>
                  <a:lnTo>
                    <a:pt x="1363" y="16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42" name="Freeform 14"/>
            <p:cNvSpPr>
              <a:spLocks noEditPoints="1"/>
            </p:cNvSpPr>
            <p:nvPr/>
          </p:nvSpPr>
          <p:spPr bwMode="auto">
            <a:xfrm>
              <a:off x="2159" y="3118"/>
              <a:ext cx="1171" cy="1033"/>
            </a:xfrm>
            <a:custGeom>
              <a:avLst/>
              <a:gdLst/>
              <a:ahLst/>
              <a:cxnLst>
                <a:cxn ang="0">
                  <a:pos x="172" y="157"/>
                </a:cxn>
                <a:cxn ang="0">
                  <a:pos x="7" y="355"/>
                </a:cxn>
                <a:cxn ang="0">
                  <a:pos x="92" y="486"/>
                </a:cxn>
                <a:cxn ang="0">
                  <a:pos x="116" y="390"/>
                </a:cxn>
                <a:cxn ang="0">
                  <a:pos x="208" y="352"/>
                </a:cxn>
                <a:cxn ang="0">
                  <a:pos x="290" y="550"/>
                </a:cxn>
                <a:cxn ang="0">
                  <a:pos x="244" y="645"/>
                </a:cxn>
                <a:cxn ang="0">
                  <a:pos x="259" y="726"/>
                </a:cxn>
                <a:cxn ang="0">
                  <a:pos x="365" y="802"/>
                </a:cxn>
                <a:cxn ang="0">
                  <a:pos x="537" y="824"/>
                </a:cxn>
                <a:cxn ang="0">
                  <a:pos x="576" y="659"/>
                </a:cxn>
                <a:cxn ang="0">
                  <a:pos x="677" y="838"/>
                </a:cxn>
                <a:cxn ang="0">
                  <a:pos x="699" y="940"/>
                </a:cxn>
                <a:cxn ang="0">
                  <a:pos x="791" y="1033"/>
                </a:cxn>
                <a:cxn ang="0">
                  <a:pos x="1021" y="938"/>
                </a:cxn>
                <a:cxn ang="0">
                  <a:pos x="1171" y="633"/>
                </a:cxn>
                <a:cxn ang="0">
                  <a:pos x="1060" y="443"/>
                </a:cxn>
                <a:cxn ang="0">
                  <a:pos x="881" y="471"/>
                </a:cxn>
                <a:cxn ang="0">
                  <a:pos x="774" y="464"/>
                </a:cxn>
                <a:cxn ang="0">
                  <a:pos x="702" y="419"/>
                </a:cxn>
                <a:cxn ang="0">
                  <a:pos x="905" y="412"/>
                </a:cxn>
                <a:cxn ang="0">
                  <a:pos x="932" y="195"/>
                </a:cxn>
                <a:cxn ang="0">
                  <a:pos x="757" y="28"/>
                </a:cxn>
                <a:cxn ang="0">
                  <a:pos x="629" y="102"/>
                </a:cxn>
                <a:cxn ang="0">
                  <a:pos x="569" y="24"/>
                </a:cxn>
                <a:cxn ang="0">
                  <a:pos x="351" y="69"/>
                </a:cxn>
                <a:cxn ang="0">
                  <a:pos x="397" y="138"/>
                </a:cxn>
                <a:cxn ang="0">
                  <a:pos x="503" y="76"/>
                </a:cxn>
                <a:cxn ang="0">
                  <a:pos x="578" y="212"/>
                </a:cxn>
                <a:cxn ang="0">
                  <a:pos x="736" y="283"/>
                </a:cxn>
                <a:cxn ang="0">
                  <a:pos x="813" y="252"/>
                </a:cxn>
                <a:cxn ang="0">
                  <a:pos x="736" y="178"/>
                </a:cxn>
                <a:cxn ang="0">
                  <a:pos x="740" y="105"/>
                </a:cxn>
                <a:cxn ang="0">
                  <a:pos x="871" y="262"/>
                </a:cxn>
                <a:cxn ang="0">
                  <a:pos x="791" y="371"/>
                </a:cxn>
                <a:cxn ang="0">
                  <a:pos x="593" y="295"/>
                </a:cxn>
                <a:cxn ang="0">
                  <a:pos x="559" y="462"/>
                </a:cxn>
                <a:cxn ang="0">
                  <a:pos x="711" y="509"/>
                </a:cxn>
                <a:cxn ang="0">
                  <a:pos x="803" y="633"/>
                </a:cxn>
                <a:cxn ang="0">
                  <a:pos x="861" y="657"/>
                </a:cxn>
                <a:cxn ang="0">
                  <a:pos x="951" y="509"/>
                </a:cxn>
                <a:cxn ang="0">
                  <a:pos x="1082" y="567"/>
                </a:cxn>
                <a:cxn ang="0">
                  <a:pos x="1065" y="762"/>
                </a:cxn>
                <a:cxn ang="0">
                  <a:pos x="806" y="957"/>
                </a:cxn>
                <a:cxn ang="0">
                  <a:pos x="774" y="928"/>
                </a:cxn>
                <a:cxn ang="0">
                  <a:pos x="748" y="862"/>
                </a:cxn>
                <a:cxn ang="0">
                  <a:pos x="736" y="781"/>
                </a:cxn>
                <a:cxn ang="0">
                  <a:pos x="627" y="605"/>
                </a:cxn>
                <a:cxn ang="0">
                  <a:pos x="501" y="555"/>
                </a:cxn>
                <a:cxn ang="0">
                  <a:pos x="464" y="614"/>
                </a:cxn>
                <a:cxn ang="0">
                  <a:pos x="477" y="776"/>
                </a:cxn>
                <a:cxn ang="0">
                  <a:pos x="363" y="712"/>
                </a:cxn>
                <a:cxn ang="0">
                  <a:pos x="319" y="645"/>
                </a:cxn>
                <a:cxn ang="0">
                  <a:pos x="375" y="600"/>
                </a:cxn>
                <a:cxn ang="0">
                  <a:pos x="336" y="421"/>
                </a:cxn>
                <a:cxn ang="0">
                  <a:pos x="334" y="271"/>
                </a:cxn>
                <a:cxn ang="0">
                  <a:pos x="213" y="243"/>
                </a:cxn>
                <a:cxn ang="0">
                  <a:pos x="300" y="209"/>
                </a:cxn>
                <a:cxn ang="0">
                  <a:pos x="290" y="540"/>
                </a:cxn>
                <a:cxn ang="0">
                  <a:pos x="1009" y="424"/>
                </a:cxn>
              </a:cxnLst>
              <a:rect l="0" t="0" r="r" b="b"/>
              <a:pathLst>
                <a:path w="1171" h="1033">
                  <a:moveTo>
                    <a:pt x="339" y="88"/>
                  </a:moveTo>
                  <a:lnTo>
                    <a:pt x="339" y="88"/>
                  </a:lnTo>
                  <a:lnTo>
                    <a:pt x="327" y="112"/>
                  </a:lnTo>
                  <a:lnTo>
                    <a:pt x="322" y="138"/>
                  </a:lnTo>
                  <a:lnTo>
                    <a:pt x="322" y="138"/>
                  </a:lnTo>
                  <a:lnTo>
                    <a:pt x="298" y="135"/>
                  </a:lnTo>
                  <a:lnTo>
                    <a:pt x="276" y="133"/>
                  </a:lnTo>
                  <a:lnTo>
                    <a:pt x="254" y="135"/>
                  </a:lnTo>
                  <a:lnTo>
                    <a:pt x="235" y="138"/>
                  </a:lnTo>
                  <a:lnTo>
                    <a:pt x="213" y="143"/>
                  </a:lnTo>
                  <a:lnTo>
                    <a:pt x="191" y="150"/>
                  </a:lnTo>
                  <a:lnTo>
                    <a:pt x="172" y="157"/>
                  </a:lnTo>
                  <a:lnTo>
                    <a:pt x="152" y="166"/>
                  </a:lnTo>
                  <a:lnTo>
                    <a:pt x="133" y="178"/>
                  </a:lnTo>
                  <a:lnTo>
                    <a:pt x="114" y="193"/>
                  </a:lnTo>
                  <a:lnTo>
                    <a:pt x="97" y="207"/>
                  </a:lnTo>
                  <a:lnTo>
                    <a:pt x="80" y="224"/>
                  </a:lnTo>
                  <a:lnTo>
                    <a:pt x="65" y="240"/>
                  </a:lnTo>
                  <a:lnTo>
                    <a:pt x="51" y="259"/>
                  </a:lnTo>
                  <a:lnTo>
                    <a:pt x="39" y="278"/>
                  </a:lnTo>
                  <a:lnTo>
                    <a:pt x="26" y="300"/>
                  </a:lnTo>
                  <a:lnTo>
                    <a:pt x="26" y="300"/>
                  </a:lnTo>
                  <a:lnTo>
                    <a:pt x="14" y="331"/>
                  </a:lnTo>
                  <a:lnTo>
                    <a:pt x="7" y="355"/>
                  </a:lnTo>
                  <a:lnTo>
                    <a:pt x="2" y="383"/>
                  </a:lnTo>
                  <a:lnTo>
                    <a:pt x="0" y="412"/>
                  </a:lnTo>
                  <a:lnTo>
                    <a:pt x="0" y="426"/>
                  </a:lnTo>
                  <a:lnTo>
                    <a:pt x="2" y="440"/>
                  </a:lnTo>
                  <a:lnTo>
                    <a:pt x="7" y="452"/>
                  </a:lnTo>
                  <a:lnTo>
                    <a:pt x="14" y="464"/>
                  </a:lnTo>
                  <a:lnTo>
                    <a:pt x="24" y="474"/>
                  </a:lnTo>
                  <a:lnTo>
                    <a:pt x="36" y="481"/>
                  </a:lnTo>
                  <a:lnTo>
                    <a:pt x="36" y="481"/>
                  </a:lnTo>
                  <a:lnTo>
                    <a:pt x="56" y="488"/>
                  </a:lnTo>
                  <a:lnTo>
                    <a:pt x="72" y="490"/>
                  </a:lnTo>
                  <a:lnTo>
                    <a:pt x="92" y="486"/>
                  </a:lnTo>
                  <a:lnTo>
                    <a:pt x="106" y="478"/>
                  </a:lnTo>
                  <a:lnTo>
                    <a:pt x="106" y="478"/>
                  </a:lnTo>
                  <a:lnTo>
                    <a:pt x="118" y="469"/>
                  </a:lnTo>
                  <a:lnTo>
                    <a:pt x="126" y="457"/>
                  </a:lnTo>
                  <a:lnTo>
                    <a:pt x="131" y="443"/>
                  </a:lnTo>
                  <a:lnTo>
                    <a:pt x="131" y="431"/>
                  </a:lnTo>
                  <a:lnTo>
                    <a:pt x="131" y="431"/>
                  </a:lnTo>
                  <a:lnTo>
                    <a:pt x="131" y="416"/>
                  </a:lnTo>
                  <a:lnTo>
                    <a:pt x="131" y="416"/>
                  </a:lnTo>
                  <a:lnTo>
                    <a:pt x="126" y="402"/>
                  </a:lnTo>
                  <a:lnTo>
                    <a:pt x="116" y="390"/>
                  </a:lnTo>
                  <a:lnTo>
                    <a:pt x="116" y="390"/>
                  </a:lnTo>
                  <a:lnTo>
                    <a:pt x="123" y="374"/>
                  </a:lnTo>
                  <a:lnTo>
                    <a:pt x="133" y="359"/>
                  </a:lnTo>
                  <a:lnTo>
                    <a:pt x="145" y="345"/>
                  </a:lnTo>
                  <a:lnTo>
                    <a:pt x="160" y="333"/>
                  </a:lnTo>
                  <a:lnTo>
                    <a:pt x="160" y="333"/>
                  </a:lnTo>
                  <a:lnTo>
                    <a:pt x="164" y="343"/>
                  </a:lnTo>
                  <a:lnTo>
                    <a:pt x="172" y="350"/>
                  </a:lnTo>
                  <a:lnTo>
                    <a:pt x="172" y="350"/>
                  </a:lnTo>
                  <a:lnTo>
                    <a:pt x="181" y="352"/>
                  </a:lnTo>
                  <a:lnTo>
                    <a:pt x="191" y="355"/>
                  </a:lnTo>
                  <a:lnTo>
                    <a:pt x="201" y="355"/>
                  </a:lnTo>
                  <a:lnTo>
                    <a:pt x="208" y="352"/>
                  </a:lnTo>
                  <a:lnTo>
                    <a:pt x="215" y="347"/>
                  </a:lnTo>
                  <a:lnTo>
                    <a:pt x="215" y="347"/>
                  </a:lnTo>
                  <a:lnTo>
                    <a:pt x="239" y="340"/>
                  </a:lnTo>
                  <a:lnTo>
                    <a:pt x="266" y="336"/>
                  </a:lnTo>
                  <a:lnTo>
                    <a:pt x="266" y="336"/>
                  </a:lnTo>
                  <a:lnTo>
                    <a:pt x="261" y="366"/>
                  </a:lnTo>
                  <a:lnTo>
                    <a:pt x="261" y="400"/>
                  </a:lnTo>
                  <a:lnTo>
                    <a:pt x="261" y="400"/>
                  </a:lnTo>
                  <a:lnTo>
                    <a:pt x="264" y="438"/>
                  </a:lnTo>
                  <a:lnTo>
                    <a:pt x="268" y="476"/>
                  </a:lnTo>
                  <a:lnTo>
                    <a:pt x="278" y="514"/>
                  </a:lnTo>
                  <a:lnTo>
                    <a:pt x="290" y="550"/>
                  </a:lnTo>
                  <a:lnTo>
                    <a:pt x="290" y="550"/>
                  </a:lnTo>
                  <a:lnTo>
                    <a:pt x="290" y="564"/>
                  </a:lnTo>
                  <a:lnTo>
                    <a:pt x="290" y="564"/>
                  </a:lnTo>
                  <a:lnTo>
                    <a:pt x="283" y="567"/>
                  </a:lnTo>
                  <a:lnTo>
                    <a:pt x="283" y="567"/>
                  </a:lnTo>
                  <a:lnTo>
                    <a:pt x="268" y="574"/>
                  </a:lnTo>
                  <a:lnTo>
                    <a:pt x="264" y="581"/>
                  </a:lnTo>
                  <a:lnTo>
                    <a:pt x="256" y="590"/>
                  </a:lnTo>
                  <a:lnTo>
                    <a:pt x="252" y="600"/>
                  </a:lnTo>
                  <a:lnTo>
                    <a:pt x="247" y="614"/>
                  </a:lnTo>
                  <a:lnTo>
                    <a:pt x="244" y="628"/>
                  </a:lnTo>
                  <a:lnTo>
                    <a:pt x="244" y="645"/>
                  </a:lnTo>
                  <a:lnTo>
                    <a:pt x="244" y="645"/>
                  </a:lnTo>
                  <a:lnTo>
                    <a:pt x="247" y="674"/>
                  </a:lnTo>
                  <a:lnTo>
                    <a:pt x="247" y="674"/>
                  </a:lnTo>
                  <a:lnTo>
                    <a:pt x="247" y="678"/>
                  </a:lnTo>
                  <a:lnTo>
                    <a:pt x="247" y="678"/>
                  </a:lnTo>
                  <a:lnTo>
                    <a:pt x="247" y="681"/>
                  </a:lnTo>
                  <a:lnTo>
                    <a:pt x="247" y="681"/>
                  </a:lnTo>
                  <a:lnTo>
                    <a:pt x="249" y="695"/>
                  </a:lnTo>
                  <a:lnTo>
                    <a:pt x="249" y="695"/>
                  </a:lnTo>
                  <a:lnTo>
                    <a:pt x="249" y="697"/>
                  </a:lnTo>
                  <a:lnTo>
                    <a:pt x="249" y="697"/>
                  </a:lnTo>
                  <a:lnTo>
                    <a:pt x="259" y="726"/>
                  </a:lnTo>
                  <a:lnTo>
                    <a:pt x="264" y="743"/>
                  </a:lnTo>
                  <a:lnTo>
                    <a:pt x="273" y="759"/>
                  </a:lnTo>
                  <a:lnTo>
                    <a:pt x="283" y="776"/>
                  </a:lnTo>
                  <a:lnTo>
                    <a:pt x="295" y="790"/>
                  </a:lnTo>
                  <a:lnTo>
                    <a:pt x="310" y="800"/>
                  </a:lnTo>
                  <a:lnTo>
                    <a:pt x="319" y="805"/>
                  </a:lnTo>
                  <a:lnTo>
                    <a:pt x="329" y="807"/>
                  </a:lnTo>
                  <a:lnTo>
                    <a:pt x="329" y="807"/>
                  </a:lnTo>
                  <a:lnTo>
                    <a:pt x="343" y="807"/>
                  </a:lnTo>
                  <a:lnTo>
                    <a:pt x="353" y="805"/>
                  </a:lnTo>
                  <a:lnTo>
                    <a:pt x="365" y="802"/>
                  </a:lnTo>
                  <a:lnTo>
                    <a:pt x="365" y="802"/>
                  </a:lnTo>
                  <a:lnTo>
                    <a:pt x="389" y="819"/>
                  </a:lnTo>
                  <a:lnTo>
                    <a:pt x="414" y="836"/>
                  </a:lnTo>
                  <a:lnTo>
                    <a:pt x="428" y="843"/>
                  </a:lnTo>
                  <a:lnTo>
                    <a:pt x="443" y="847"/>
                  </a:lnTo>
                  <a:lnTo>
                    <a:pt x="457" y="850"/>
                  </a:lnTo>
                  <a:lnTo>
                    <a:pt x="474" y="852"/>
                  </a:lnTo>
                  <a:lnTo>
                    <a:pt x="474" y="852"/>
                  </a:lnTo>
                  <a:lnTo>
                    <a:pt x="484" y="850"/>
                  </a:lnTo>
                  <a:lnTo>
                    <a:pt x="496" y="847"/>
                  </a:lnTo>
                  <a:lnTo>
                    <a:pt x="510" y="843"/>
                  </a:lnTo>
                  <a:lnTo>
                    <a:pt x="525" y="836"/>
                  </a:lnTo>
                  <a:lnTo>
                    <a:pt x="537" y="824"/>
                  </a:lnTo>
                  <a:lnTo>
                    <a:pt x="552" y="807"/>
                  </a:lnTo>
                  <a:lnTo>
                    <a:pt x="561" y="786"/>
                  </a:lnTo>
                  <a:lnTo>
                    <a:pt x="571" y="755"/>
                  </a:lnTo>
                  <a:lnTo>
                    <a:pt x="571" y="755"/>
                  </a:lnTo>
                  <a:lnTo>
                    <a:pt x="573" y="733"/>
                  </a:lnTo>
                  <a:lnTo>
                    <a:pt x="576" y="712"/>
                  </a:lnTo>
                  <a:lnTo>
                    <a:pt x="576" y="712"/>
                  </a:lnTo>
                  <a:lnTo>
                    <a:pt x="573" y="683"/>
                  </a:lnTo>
                  <a:lnTo>
                    <a:pt x="566" y="652"/>
                  </a:lnTo>
                  <a:lnTo>
                    <a:pt x="566" y="652"/>
                  </a:lnTo>
                  <a:lnTo>
                    <a:pt x="576" y="659"/>
                  </a:lnTo>
                  <a:lnTo>
                    <a:pt x="576" y="659"/>
                  </a:lnTo>
                  <a:lnTo>
                    <a:pt x="593" y="676"/>
                  </a:lnTo>
                  <a:lnTo>
                    <a:pt x="593" y="676"/>
                  </a:lnTo>
                  <a:lnTo>
                    <a:pt x="600" y="683"/>
                  </a:lnTo>
                  <a:lnTo>
                    <a:pt x="600" y="683"/>
                  </a:lnTo>
                  <a:lnTo>
                    <a:pt x="634" y="740"/>
                  </a:lnTo>
                  <a:lnTo>
                    <a:pt x="661" y="790"/>
                  </a:lnTo>
                  <a:lnTo>
                    <a:pt x="661" y="790"/>
                  </a:lnTo>
                  <a:lnTo>
                    <a:pt x="663" y="805"/>
                  </a:lnTo>
                  <a:lnTo>
                    <a:pt x="668" y="814"/>
                  </a:lnTo>
                  <a:lnTo>
                    <a:pt x="675" y="836"/>
                  </a:lnTo>
                  <a:lnTo>
                    <a:pt x="675" y="836"/>
                  </a:lnTo>
                  <a:lnTo>
                    <a:pt x="677" y="838"/>
                  </a:lnTo>
                  <a:lnTo>
                    <a:pt x="677" y="838"/>
                  </a:lnTo>
                  <a:lnTo>
                    <a:pt x="673" y="847"/>
                  </a:lnTo>
                  <a:lnTo>
                    <a:pt x="673" y="859"/>
                  </a:lnTo>
                  <a:lnTo>
                    <a:pt x="673" y="859"/>
                  </a:lnTo>
                  <a:lnTo>
                    <a:pt x="670" y="867"/>
                  </a:lnTo>
                  <a:lnTo>
                    <a:pt x="670" y="867"/>
                  </a:lnTo>
                  <a:lnTo>
                    <a:pt x="673" y="886"/>
                  </a:lnTo>
                  <a:lnTo>
                    <a:pt x="680" y="905"/>
                  </a:lnTo>
                  <a:lnTo>
                    <a:pt x="690" y="921"/>
                  </a:lnTo>
                  <a:lnTo>
                    <a:pt x="699" y="936"/>
                  </a:lnTo>
                  <a:lnTo>
                    <a:pt x="699" y="936"/>
                  </a:lnTo>
                  <a:lnTo>
                    <a:pt x="699" y="940"/>
                  </a:lnTo>
                  <a:lnTo>
                    <a:pt x="699" y="940"/>
                  </a:lnTo>
                  <a:lnTo>
                    <a:pt x="699" y="957"/>
                  </a:lnTo>
                  <a:lnTo>
                    <a:pt x="704" y="974"/>
                  </a:lnTo>
                  <a:lnTo>
                    <a:pt x="709" y="988"/>
                  </a:lnTo>
                  <a:lnTo>
                    <a:pt x="716" y="1000"/>
                  </a:lnTo>
                  <a:lnTo>
                    <a:pt x="716" y="1000"/>
                  </a:lnTo>
                  <a:lnTo>
                    <a:pt x="731" y="1012"/>
                  </a:lnTo>
                  <a:lnTo>
                    <a:pt x="738" y="1019"/>
                  </a:lnTo>
                  <a:lnTo>
                    <a:pt x="750" y="1024"/>
                  </a:lnTo>
                  <a:lnTo>
                    <a:pt x="762" y="1028"/>
                  </a:lnTo>
                  <a:lnTo>
                    <a:pt x="774" y="1031"/>
                  </a:lnTo>
                  <a:lnTo>
                    <a:pt x="791" y="1033"/>
                  </a:lnTo>
                  <a:lnTo>
                    <a:pt x="811" y="1033"/>
                  </a:lnTo>
                  <a:lnTo>
                    <a:pt x="811" y="1033"/>
                  </a:lnTo>
                  <a:lnTo>
                    <a:pt x="806" y="1033"/>
                  </a:lnTo>
                  <a:lnTo>
                    <a:pt x="806" y="1033"/>
                  </a:lnTo>
                  <a:lnTo>
                    <a:pt x="823" y="1031"/>
                  </a:lnTo>
                  <a:lnTo>
                    <a:pt x="842" y="1028"/>
                  </a:lnTo>
                  <a:lnTo>
                    <a:pt x="842" y="1028"/>
                  </a:lnTo>
                  <a:lnTo>
                    <a:pt x="878" y="1021"/>
                  </a:lnTo>
                  <a:lnTo>
                    <a:pt x="915" y="1007"/>
                  </a:lnTo>
                  <a:lnTo>
                    <a:pt x="951" y="988"/>
                  </a:lnTo>
                  <a:lnTo>
                    <a:pt x="987" y="964"/>
                  </a:lnTo>
                  <a:lnTo>
                    <a:pt x="1021" y="938"/>
                  </a:lnTo>
                  <a:lnTo>
                    <a:pt x="1053" y="907"/>
                  </a:lnTo>
                  <a:lnTo>
                    <a:pt x="1084" y="871"/>
                  </a:lnTo>
                  <a:lnTo>
                    <a:pt x="1111" y="836"/>
                  </a:lnTo>
                  <a:lnTo>
                    <a:pt x="1111" y="836"/>
                  </a:lnTo>
                  <a:lnTo>
                    <a:pt x="1132" y="795"/>
                  </a:lnTo>
                  <a:lnTo>
                    <a:pt x="1152" y="755"/>
                  </a:lnTo>
                  <a:lnTo>
                    <a:pt x="1164" y="714"/>
                  </a:lnTo>
                  <a:lnTo>
                    <a:pt x="1166" y="695"/>
                  </a:lnTo>
                  <a:lnTo>
                    <a:pt x="1169" y="676"/>
                  </a:lnTo>
                  <a:lnTo>
                    <a:pt x="1169" y="676"/>
                  </a:lnTo>
                  <a:lnTo>
                    <a:pt x="1171" y="655"/>
                  </a:lnTo>
                  <a:lnTo>
                    <a:pt x="1171" y="633"/>
                  </a:lnTo>
                  <a:lnTo>
                    <a:pt x="1171" y="633"/>
                  </a:lnTo>
                  <a:lnTo>
                    <a:pt x="1171" y="612"/>
                  </a:lnTo>
                  <a:lnTo>
                    <a:pt x="1169" y="593"/>
                  </a:lnTo>
                  <a:lnTo>
                    <a:pt x="1164" y="571"/>
                  </a:lnTo>
                  <a:lnTo>
                    <a:pt x="1157" y="552"/>
                  </a:lnTo>
                  <a:lnTo>
                    <a:pt x="1157" y="552"/>
                  </a:lnTo>
                  <a:lnTo>
                    <a:pt x="1149" y="531"/>
                  </a:lnTo>
                  <a:lnTo>
                    <a:pt x="1135" y="512"/>
                  </a:lnTo>
                  <a:lnTo>
                    <a:pt x="1120" y="490"/>
                  </a:lnTo>
                  <a:lnTo>
                    <a:pt x="1101" y="474"/>
                  </a:lnTo>
                  <a:lnTo>
                    <a:pt x="1082" y="457"/>
                  </a:lnTo>
                  <a:lnTo>
                    <a:pt x="1060" y="443"/>
                  </a:lnTo>
                  <a:lnTo>
                    <a:pt x="1036" y="431"/>
                  </a:lnTo>
                  <a:lnTo>
                    <a:pt x="1009" y="424"/>
                  </a:lnTo>
                  <a:lnTo>
                    <a:pt x="1009" y="424"/>
                  </a:lnTo>
                  <a:lnTo>
                    <a:pt x="992" y="421"/>
                  </a:lnTo>
                  <a:lnTo>
                    <a:pt x="975" y="424"/>
                  </a:lnTo>
                  <a:lnTo>
                    <a:pt x="958" y="426"/>
                  </a:lnTo>
                  <a:lnTo>
                    <a:pt x="941" y="431"/>
                  </a:lnTo>
                  <a:lnTo>
                    <a:pt x="924" y="438"/>
                  </a:lnTo>
                  <a:lnTo>
                    <a:pt x="910" y="447"/>
                  </a:lnTo>
                  <a:lnTo>
                    <a:pt x="895" y="459"/>
                  </a:lnTo>
                  <a:lnTo>
                    <a:pt x="881" y="471"/>
                  </a:lnTo>
                  <a:lnTo>
                    <a:pt x="881" y="471"/>
                  </a:lnTo>
                  <a:lnTo>
                    <a:pt x="869" y="490"/>
                  </a:lnTo>
                  <a:lnTo>
                    <a:pt x="857" y="507"/>
                  </a:lnTo>
                  <a:lnTo>
                    <a:pt x="847" y="526"/>
                  </a:lnTo>
                  <a:lnTo>
                    <a:pt x="837" y="547"/>
                  </a:lnTo>
                  <a:lnTo>
                    <a:pt x="837" y="547"/>
                  </a:lnTo>
                  <a:lnTo>
                    <a:pt x="832" y="543"/>
                  </a:lnTo>
                  <a:lnTo>
                    <a:pt x="832" y="543"/>
                  </a:lnTo>
                  <a:lnTo>
                    <a:pt x="813" y="519"/>
                  </a:lnTo>
                  <a:lnTo>
                    <a:pt x="794" y="500"/>
                  </a:lnTo>
                  <a:lnTo>
                    <a:pt x="794" y="500"/>
                  </a:lnTo>
                  <a:lnTo>
                    <a:pt x="784" y="481"/>
                  </a:lnTo>
                  <a:lnTo>
                    <a:pt x="774" y="464"/>
                  </a:lnTo>
                  <a:lnTo>
                    <a:pt x="760" y="452"/>
                  </a:lnTo>
                  <a:lnTo>
                    <a:pt x="743" y="443"/>
                  </a:lnTo>
                  <a:lnTo>
                    <a:pt x="723" y="433"/>
                  </a:lnTo>
                  <a:lnTo>
                    <a:pt x="699" y="428"/>
                  </a:lnTo>
                  <a:lnTo>
                    <a:pt x="673" y="424"/>
                  </a:lnTo>
                  <a:lnTo>
                    <a:pt x="639" y="419"/>
                  </a:lnTo>
                  <a:lnTo>
                    <a:pt x="639" y="419"/>
                  </a:lnTo>
                  <a:lnTo>
                    <a:pt x="641" y="386"/>
                  </a:lnTo>
                  <a:lnTo>
                    <a:pt x="641" y="386"/>
                  </a:lnTo>
                  <a:lnTo>
                    <a:pt x="663" y="397"/>
                  </a:lnTo>
                  <a:lnTo>
                    <a:pt x="663" y="397"/>
                  </a:lnTo>
                  <a:lnTo>
                    <a:pt x="702" y="419"/>
                  </a:lnTo>
                  <a:lnTo>
                    <a:pt x="721" y="428"/>
                  </a:lnTo>
                  <a:lnTo>
                    <a:pt x="743" y="438"/>
                  </a:lnTo>
                  <a:lnTo>
                    <a:pt x="765" y="443"/>
                  </a:lnTo>
                  <a:lnTo>
                    <a:pt x="789" y="447"/>
                  </a:lnTo>
                  <a:lnTo>
                    <a:pt x="811" y="447"/>
                  </a:lnTo>
                  <a:lnTo>
                    <a:pt x="835" y="445"/>
                  </a:lnTo>
                  <a:lnTo>
                    <a:pt x="835" y="445"/>
                  </a:lnTo>
                  <a:lnTo>
                    <a:pt x="852" y="440"/>
                  </a:lnTo>
                  <a:lnTo>
                    <a:pt x="866" y="436"/>
                  </a:lnTo>
                  <a:lnTo>
                    <a:pt x="881" y="428"/>
                  </a:lnTo>
                  <a:lnTo>
                    <a:pt x="893" y="421"/>
                  </a:lnTo>
                  <a:lnTo>
                    <a:pt x="905" y="412"/>
                  </a:lnTo>
                  <a:lnTo>
                    <a:pt x="915" y="402"/>
                  </a:lnTo>
                  <a:lnTo>
                    <a:pt x="922" y="390"/>
                  </a:lnTo>
                  <a:lnTo>
                    <a:pt x="932" y="378"/>
                  </a:lnTo>
                  <a:lnTo>
                    <a:pt x="936" y="364"/>
                  </a:lnTo>
                  <a:lnTo>
                    <a:pt x="944" y="350"/>
                  </a:lnTo>
                  <a:lnTo>
                    <a:pt x="946" y="336"/>
                  </a:lnTo>
                  <a:lnTo>
                    <a:pt x="948" y="319"/>
                  </a:lnTo>
                  <a:lnTo>
                    <a:pt x="951" y="286"/>
                  </a:lnTo>
                  <a:lnTo>
                    <a:pt x="946" y="247"/>
                  </a:lnTo>
                  <a:lnTo>
                    <a:pt x="946" y="247"/>
                  </a:lnTo>
                  <a:lnTo>
                    <a:pt x="939" y="224"/>
                  </a:lnTo>
                  <a:lnTo>
                    <a:pt x="932" y="195"/>
                  </a:lnTo>
                  <a:lnTo>
                    <a:pt x="919" y="166"/>
                  </a:lnTo>
                  <a:lnTo>
                    <a:pt x="905" y="135"/>
                  </a:lnTo>
                  <a:lnTo>
                    <a:pt x="888" y="109"/>
                  </a:lnTo>
                  <a:lnTo>
                    <a:pt x="871" y="83"/>
                  </a:lnTo>
                  <a:lnTo>
                    <a:pt x="849" y="62"/>
                  </a:lnTo>
                  <a:lnTo>
                    <a:pt x="840" y="55"/>
                  </a:lnTo>
                  <a:lnTo>
                    <a:pt x="827" y="47"/>
                  </a:lnTo>
                  <a:lnTo>
                    <a:pt x="827" y="47"/>
                  </a:lnTo>
                  <a:lnTo>
                    <a:pt x="811" y="38"/>
                  </a:lnTo>
                  <a:lnTo>
                    <a:pt x="794" y="33"/>
                  </a:lnTo>
                  <a:lnTo>
                    <a:pt x="777" y="31"/>
                  </a:lnTo>
                  <a:lnTo>
                    <a:pt x="757" y="28"/>
                  </a:lnTo>
                  <a:lnTo>
                    <a:pt x="740" y="28"/>
                  </a:lnTo>
                  <a:lnTo>
                    <a:pt x="723" y="31"/>
                  </a:lnTo>
                  <a:lnTo>
                    <a:pt x="706" y="35"/>
                  </a:lnTo>
                  <a:lnTo>
                    <a:pt x="692" y="43"/>
                  </a:lnTo>
                  <a:lnTo>
                    <a:pt x="692" y="43"/>
                  </a:lnTo>
                  <a:lnTo>
                    <a:pt x="670" y="57"/>
                  </a:lnTo>
                  <a:lnTo>
                    <a:pt x="653" y="74"/>
                  </a:lnTo>
                  <a:lnTo>
                    <a:pt x="644" y="95"/>
                  </a:lnTo>
                  <a:lnTo>
                    <a:pt x="636" y="119"/>
                  </a:lnTo>
                  <a:lnTo>
                    <a:pt x="636" y="119"/>
                  </a:lnTo>
                  <a:lnTo>
                    <a:pt x="629" y="102"/>
                  </a:lnTo>
                  <a:lnTo>
                    <a:pt x="629" y="102"/>
                  </a:lnTo>
                  <a:lnTo>
                    <a:pt x="629" y="100"/>
                  </a:lnTo>
                  <a:lnTo>
                    <a:pt x="629" y="100"/>
                  </a:lnTo>
                  <a:lnTo>
                    <a:pt x="629" y="100"/>
                  </a:lnTo>
                  <a:lnTo>
                    <a:pt x="629" y="100"/>
                  </a:lnTo>
                  <a:lnTo>
                    <a:pt x="629" y="90"/>
                  </a:lnTo>
                  <a:lnTo>
                    <a:pt x="624" y="83"/>
                  </a:lnTo>
                  <a:lnTo>
                    <a:pt x="624" y="83"/>
                  </a:lnTo>
                  <a:lnTo>
                    <a:pt x="624" y="83"/>
                  </a:lnTo>
                  <a:lnTo>
                    <a:pt x="615" y="64"/>
                  </a:lnTo>
                  <a:lnTo>
                    <a:pt x="600" y="47"/>
                  </a:lnTo>
                  <a:lnTo>
                    <a:pt x="585" y="33"/>
                  </a:lnTo>
                  <a:lnTo>
                    <a:pt x="569" y="24"/>
                  </a:lnTo>
                  <a:lnTo>
                    <a:pt x="552" y="14"/>
                  </a:lnTo>
                  <a:lnTo>
                    <a:pt x="535" y="7"/>
                  </a:lnTo>
                  <a:lnTo>
                    <a:pt x="513" y="2"/>
                  </a:lnTo>
                  <a:lnTo>
                    <a:pt x="494" y="0"/>
                  </a:lnTo>
                  <a:lnTo>
                    <a:pt x="494" y="0"/>
                  </a:lnTo>
                  <a:lnTo>
                    <a:pt x="469" y="2"/>
                  </a:lnTo>
                  <a:lnTo>
                    <a:pt x="448" y="7"/>
                  </a:lnTo>
                  <a:lnTo>
                    <a:pt x="426" y="14"/>
                  </a:lnTo>
                  <a:lnTo>
                    <a:pt x="404" y="24"/>
                  </a:lnTo>
                  <a:lnTo>
                    <a:pt x="385" y="38"/>
                  </a:lnTo>
                  <a:lnTo>
                    <a:pt x="368" y="52"/>
                  </a:lnTo>
                  <a:lnTo>
                    <a:pt x="351" y="69"/>
                  </a:lnTo>
                  <a:lnTo>
                    <a:pt x="339" y="88"/>
                  </a:lnTo>
                  <a:lnTo>
                    <a:pt x="339" y="88"/>
                  </a:lnTo>
                  <a:close/>
                  <a:moveTo>
                    <a:pt x="385" y="214"/>
                  </a:moveTo>
                  <a:lnTo>
                    <a:pt x="385" y="214"/>
                  </a:lnTo>
                  <a:lnTo>
                    <a:pt x="392" y="207"/>
                  </a:lnTo>
                  <a:lnTo>
                    <a:pt x="394" y="197"/>
                  </a:lnTo>
                  <a:lnTo>
                    <a:pt x="397" y="188"/>
                  </a:lnTo>
                  <a:lnTo>
                    <a:pt x="397" y="178"/>
                  </a:lnTo>
                  <a:lnTo>
                    <a:pt x="397" y="178"/>
                  </a:lnTo>
                  <a:lnTo>
                    <a:pt x="394" y="164"/>
                  </a:lnTo>
                  <a:lnTo>
                    <a:pt x="394" y="152"/>
                  </a:lnTo>
                  <a:lnTo>
                    <a:pt x="397" y="138"/>
                  </a:lnTo>
                  <a:lnTo>
                    <a:pt x="404" y="126"/>
                  </a:lnTo>
                  <a:lnTo>
                    <a:pt x="404" y="126"/>
                  </a:lnTo>
                  <a:lnTo>
                    <a:pt x="411" y="114"/>
                  </a:lnTo>
                  <a:lnTo>
                    <a:pt x="421" y="105"/>
                  </a:lnTo>
                  <a:lnTo>
                    <a:pt x="431" y="95"/>
                  </a:lnTo>
                  <a:lnTo>
                    <a:pt x="443" y="88"/>
                  </a:lnTo>
                  <a:lnTo>
                    <a:pt x="455" y="83"/>
                  </a:lnTo>
                  <a:lnTo>
                    <a:pt x="467" y="78"/>
                  </a:lnTo>
                  <a:lnTo>
                    <a:pt x="479" y="76"/>
                  </a:lnTo>
                  <a:lnTo>
                    <a:pt x="494" y="74"/>
                  </a:lnTo>
                  <a:lnTo>
                    <a:pt x="494" y="74"/>
                  </a:lnTo>
                  <a:lnTo>
                    <a:pt x="503" y="76"/>
                  </a:lnTo>
                  <a:lnTo>
                    <a:pt x="513" y="78"/>
                  </a:lnTo>
                  <a:lnTo>
                    <a:pt x="530" y="85"/>
                  </a:lnTo>
                  <a:lnTo>
                    <a:pt x="544" y="97"/>
                  </a:lnTo>
                  <a:lnTo>
                    <a:pt x="554" y="112"/>
                  </a:lnTo>
                  <a:lnTo>
                    <a:pt x="554" y="112"/>
                  </a:lnTo>
                  <a:lnTo>
                    <a:pt x="556" y="124"/>
                  </a:lnTo>
                  <a:lnTo>
                    <a:pt x="556" y="124"/>
                  </a:lnTo>
                  <a:lnTo>
                    <a:pt x="569" y="157"/>
                  </a:lnTo>
                  <a:lnTo>
                    <a:pt x="573" y="181"/>
                  </a:lnTo>
                  <a:lnTo>
                    <a:pt x="578" y="205"/>
                  </a:lnTo>
                  <a:lnTo>
                    <a:pt x="578" y="205"/>
                  </a:lnTo>
                  <a:lnTo>
                    <a:pt x="578" y="212"/>
                  </a:lnTo>
                  <a:lnTo>
                    <a:pt x="583" y="216"/>
                  </a:lnTo>
                  <a:lnTo>
                    <a:pt x="588" y="224"/>
                  </a:lnTo>
                  <a:lnTo>
                    <a:pt x="593" y="228"/>
                  </a:lnTo>
                  <a:lnTo>
                    <a:pt x="607" y="236"/>
                  </a:lnTo>
                  <a:lnTo>
                    <a:pt x="622" y="236"/>
                  </a:lnTo>
                  <a:lnTo>
                    <a:pt x="617" y="236"/>
                  </a:lnTo>
                  <a:lnTo>
                    <a:pt x="617" y="236"/>
                  </a:lnTo>
                  <a:lnTo>
                    <a:pt x="629" y="240"/>
                  </a:lnTo>
                  <a:lnTo>
                    <a:pt x="646" y="245"/>
                  </a:lnTo>
                  <a:lnTo>
                    <a:pt x="685" y="262"/>
                  </a:lnTo>
                  <a:lnTo>
                    <a:pt x="685" y="262"/>
                  </a:lnTo>
                  <a:lnTo>
                    <a:pt x="736" y="283"/>
                  </a:lnTo>
                  <a:lnTo>
                    <a:pt x="755" y="290"/>
                  </a:lnTo>
                  <a:lnTo>
                    <a:pt x="772" y="295"/>
                  </a:lnTo>
                  <a:lnTo>
                    <a:pt x="772" y="295"/>
                  </a:lnTo>
                  <a:lnTo>
                    <a:pt x="779" y="295"/>
                  </a:lnTo>
                  <a:lnTo>
                    <a:pt x="789" y="293"/>
                  </a:lnTo>
                  <a:lnTo>
                    <a:pt x="796" y="288"/>
                  </a:lnTo>
                  <a:lnTo>
                    <a:pt x="803" y="283"/>
                  </a:lnTo>
                  <a:lnTo>
                    <a:pt x="803" y="283"/>
                  </a:lnTo>
                  <a:lnTo>
                    <a:pt x="808" y="276"/>
                  </a:lnTo>
                  <a:lnTo>
                    <a:pt x="811" y="269"/>
                  </a:lnTo>
                  <a:lnTo>
                    <a:pt x="813" y="262"/>
                  </a:lnTo>
                  <a:lnTo>
                    <a:pt x="813" y="252"/>
                  </a:lnTo>
                  <a:lnTo>
                    <a:pt x="813" y="252"/>
                  </a:lnTo>
                  <a:lnTo>
                    <a:pt x="808" y="228"/>
                  </a:lnTo>
                  <a:lnTo>
                    <a:pt x="801" y="205"/>
                  </a:lnTo>
                  <a:lnTo>
                    <a:pt x="801" y="205"/>
                  </a:lnTo>
                  <a:lnTo>
                    <a:pt x="794" y="193"/>
                  </a:lnTo>
                  <a:lnTo>
                    <a:pt x="784" y="186"/>
                  </a:lnTo>
                  <a:lnTo>
                    <a:pt x="772" y="181"/>
                  </a:lnTo>
                  <a:lnTo>
                    <a:pt x="760" y="181"/>
                  </a:lnTo>
                  <a:lnTo>
                    <a:pt x="760" y="181"/>
                  </a:lnTo>
                  <a:lnTo>
                    <a:pt x="750" y="181"/>
                  </a:lnTo>
                  <a:lnTo>
                    <a:pt x="750" y="181"/>
                  </a:lnTo>
                  <a:lnTo>
                    <a:pt x="736" y="178"/>
                  </a:lnTo>
                  <a:lnTo>
                    <a:pt x="721" y="169"/>
                  </a:lnTo>
                  <a:lnTo>
                    <a:pt x="716" y="164"/>
                  </a:lnTo>
                  <a:lnTo>
                    <a:pt x="711" y="157"/>
                  </a:lnTo>
                  <a:lnTo>
                    <a:pt x="709" y="150"/>
                  </a:lnTo>
                  <a:lnTo>
                    <a:pt x="709" y="140"/>
                  </a:lnTo>
                  <a:lnTo>
                    <a:pt x="709" y="140"/>
                  </a:lnTo>
                  <a:lnTo>
                    <a:pt x="709" y="131"/>
                  </a:lnTo>
                  <a:lnTo>
                    <a:pt x="714" y="121"/>
                  </a:lnTo>
                  <a:lnTo>
                    <a:pt x="719" y="114"/>
                  </a:lnTo>
                  <a:lnTo>
                    <a:pt x="726" y="109"/>
                  </a:lnTo>
                  <a:lnTo>
                    <a:pt x="726" y="109"/>
                  </a:lnTo>
                  <a:lnTo>
                    <a:pt x="740" y="105"/>
                  </a:lnTo>
                  <a:lnTo>
                    <a:pt x="757" y="102"/>
                  </a:lnTo>
                  <a:lnTo>
                    <a:pt x="774" y="105"/>
                  </a:lnTo>
                  <a:lnTo>
                    <a:pt x="791" y="112"/>
                  </a:lnTo>
                  <a:lnTo>
                    <a:pt x="791" y="112"/>
                  </a:lnTo>
                  <a:lnTo>
                    <a:pt x="803" y="121"/>
                  </a:lnTo>
                  <a:lnTo>
                    <a:pt x="815" y="135"/>
                  </a:lnTo>
                  <a:lnTo>
                    <a:pt x="827" y="152"/>
                  </a:lnTo>
                  <a:lnTo>
                    <a:pt x="840" y="174"/>
                  </a:lnTo>
                  <a:lnTo>
                    <a:pt x="849" y="195"/>
                  </a:lnTo>
                  <a:lnTo>
                    <a:pt x="859" y="219"/>
                  </a:lnTo>
                  <a:lnTo>
                    <a:pt x="866" y="240"/>
                  </a:lnTo>
                  <a:lnTo>
                    <a:pt x="871" y="262"/>
                  </a:lnTo>
                  <a:lnTo>
                    <a:pt x="871" y="262"/>
                  </a:lnTo>
                  <a:lnTo>
                    <a:pt x="873" y="286"/>
                  </a:lnTo>
                  <a:lnTo>
                    <a:pt x="876" y="305"/>
                  </a:lnTo>
                  <a:lnTo>
                    <a:pt x="873" y="321"/>
                  </a:lnTo>
                  <a:lnTo>
                    <a:pt x="869" y="338"/>
                  </a:lnTo>
                  <a:lnTo>
                    <a:pt x="859" y="350"/>
                  </a:lnTo>
                  <a:lnTo>
                    <a:pt x="849" y="359"/>
                  </a:lnTo>
                  <a:lnTo>
                    <a:pt x="837" y="366"/>
                  </a:lnTo>
                  <a:lnTo>
                    <a:pt x="820" y="371"/>
                  </a:lnTo>
                  <a:lnTo>
                    <a:pt x="820" y="371"/>
                  </a:lnTo>
                  <a:lnTo>
                    <a:pt x="806" y="374"/>
                  </a:lnTo>
                  <a:lnTo>
                    <a:pt x="791" y="371"/>
                  </a:lnTo>
                  <a:lnTo>
                    <a:pt x="777" y="369"/>
                  </a:lnTo>
                  <a:lnTo>
                    <a:pt x="762" y="364"/>
                  </a:lnTo>
                  <a:lnTo>
                    <a:pt x="731" y="350"/>
                  </a:lnTo>
                  <a:lnTo>
                    <a:pt x="702" y="333"/>
                  </a:lnTo>
                  <a:lnTo>
                    <a:pt x="702" y="333"/>
                  </a:lnTo>
                  <a:lnTo>
                    <a:pt x="661" y="312"/>
                  </a:lnTo>
                  <a:lnTo>
                    <a:pt x="639" y="302"/>
                  </a:lnTo>
                  <a:lnTo>
                    <a:pt x="617" y="295"/>
                  </a:lnTo>
                  <a:lnTo>
                    <a:pt x="617" y="295"/>
                  </a:lnTo>
                  <a:lnTo>
                    <a:pt x="610" y="293"/>
                  </a:lnTo>
                  <a:lnTo>
                    <a:pt x="600" y="293"/>
                  </a:lnTo>
                  <a:lnTo>
                    <a:pt x="593" y="295"/>
                  </a:lnTo>
                  <a:lnTo>
                    <a:pt x="583" y="300"/>
                  </a:lnTo>
                  <a:lnTo>
                    <a:pt x="583" y="300"/>
                  </a:lnTo>
                  <a:lnTo>
                    <a:pt x="578" y="305"/>
                  </a:lnTo>
                  <a:lnTo>
                    <a:pt x="573" y="312"/>
                  </a:lnTo>
                  <a:lnTo>
                    <a:pt x="571" y="321"/>
                  </a:lnTo>
                  <a:lnTo>
                    <a:pt x="569" y="328"/>
                  </a:lnTo>
                  <a:lnTo>
                    <a:pt x="569" y="328"/>
                  </a:lnTo>
                  <a:lnTo>
                    <a:pt x="566" y="386"/>
                  </a:lnTo>
                  <a:lnTo>
                    <a:pt x="556" y="445"/>
                  </a:lnTo>
                  <a:lnTo>
                    <a:pt x="556" y="445"/>
                  </a:lnTo>
                  <a:lnTo>
                    <a:pt x="556" y="452"/>
                  </a:lnTo>
                  <a:lnTo>
                    <a:pt x="559" y="462"/>
                  </a:lnTo>
                  <a:lnTo>
                    <a:pt x="561" y="469"/>
                  </a:lnTo>
                  <a:lnTo>
                    <a:pt x="564" y="474"/>
                  </a:lnTo>
                  <a:lnTo>
                    <a:pt x="564" y="474"/>
                  </a:lnTo>
                  <a:lnTo>
                    <a:pt x="571" y="481"/>
                  </a:lnTo>
                  <a:lnTo>
                    <a:pt x="576" y="486"/>
                  </a:lnTo>
                  <a:lnTo>
                    <a:pt x="583" y="488"/>
                  </a:lnTo>
                  <a:lnTo>
                    <a:pt x="590" y="488"/>
                  </a:lnTo>
                  <a:lnTo>
                    <a:pt x="590" y="488"/>
                  </a:lnTo>
                  <a:lnTo>
                    <a:pt x="663" y="495"/>
                  </a:lnTo>
                  <a:lnTo>
                    <a:pt x="685" y="500"/>
                  </a:lnTo>
                  <a:lnTo>
                    <a:pt x="702" y="505"/>
                  </a:lnTo>
                  <a:lnTo>
                    <a:pt x="711" y="509"/>
                  </a:lnTo>
                  <a:lnTo>
                    <a:pt x="719" y="517"/>
                  </a:lnTo>
                  <a:lnTo>
                    <a:pt x="723" y="524"/>
                  </a:lnTo>
                  <a:lnTo>
                    <a:pt x="728" y="536"/>
                  </a:lnTo>
                  <a:lnTo>
                    <a:pt x="728" y="536"/>
                  </a:lnTo>
                  <a:lnTo>
                    <a:pt x="733" y="543"/>
                  </a:lnTo>
                  <a:lnTo>
                    <a:pt x="738" y="550"/>
                  </a:lnTo>
                  <a:lnTo>
                    <a:pt x="738" y="550"/>
                  </a:lnTo>
                  <a:lnTo>
                    <a:pt x="755" y="567"/>
                  </a:lnTo>
                  <a:lnTo>
                    <a:pt x="774" y="586"/>
                  </a:lnTo>
                  <a:lnTo>
                    <a:pt x="774" y="586"/>
                  </a:lnTo>
                  <a:lnTo>
                    <a:pt x="789" y="609"/>
                  </a:lnTo>
                  <a:lnTo>
                    <a:pt x="803" y="633"/>
                  </a:lnTo>
                  <a:lnTo>
                    <a:pt x="803" y="633"/>
                  </a:lnTo>
                  <a:lnTo>
                    <a:pt x="808" y="640"/>
                  </a:lnTo>
                  <a:lnTo>
                    <a:pt x="813" y="645"/>
                  </a:lnTo>
                  <a:lnTo>
                    <a:pt x="820" y="650"/>
                  </a:lnTo>
                  <a:lnTo>
                    <a:pt x="827" y="652"/>
                  </a:lnTo>
                  <a:lnTo>
                    <a:pt x="827" y="652"/>
                  </a:lnTo>
                  <a:lnTo>
                    <a:pt x="827" y="652"/>
                  </a:lnTo>
                  <a:lnTo>
                    <a:pt x="827" y="652"/>
                  </a:lnTo>
                  <a:lnTo>
                    <a:pt x="837" y="657"/>
                  </a:lnTo>
                  <a:lnTo>
                    <a:pt x="844" y="659"/>
                  </a:lnTo>
                  <a:lnTo>
                    <a:pt x="854" y="659"/>
                  </a:lnTo>
                  <a:lnTo>
                    <a:pt x="861" y="657"/>
                  </a:lnTo>
                  <a:lnTo>
                    <a:pt x="861" y="657"/>
                  </a:lnTo>
                  <a:lnTo>
                    <a:pt x="871" y="655"/>
                  </a:lnTo>
                  <a:lnTo>
                    <a:pt x="878" y="647"/>
                  </a:lnTo>
                  <a:lnTo>
                    <a:pt x="883" y="640"/>
                  </a:lnTo>
                  <a:lnTo>
                    <a:pt x="888" y="633"/>
                  </a:lnTo>
                  <a:lnTo>
                    <a:pt x="888" y="633"/>
                  </a:lnTo>
                  <a:lnTo>
                    <a:pt x="898" y="602"/>
                  </a:lnTo>
                  <a:lnTo>
                    <a:pt x="910" y="571"/>
                  </a:lnTo>
                  <a:lnTo>
                    <a:pt x="922" y="545"/>
                  </a:lnTo>
                  <a:lnTo>
                    <a:pt x="939" y="521"/>
                  </a:lnTo>
                  <a:lnTo>
                    <a:pt x="939" y="521"/>
                  </a:lnTo>
                  <a:lnTo>
                    <a:pt x="951" y="509"/>
                  </a:lnTo>
                  <a:lnTo>
                    <a:pt x="965" y="500"/>
                  </a:lnTo>
                  <a:lnTo>
                    <a:pt x="980" y="497"/>
                  </a:lnTo>
                  <a:lnTo>
                    <a:pt x="997" y="497"/>
                  </a:lnTo>
                  <a:lnTo>
                    <a:pt x="997" y="497"/>
                  </a:lnTo>
                  <a:lnTo>
                    <a:pt x="997" y="497"/>
                  </a:lnTo>
                  <a:lnTo>
                    <a:pt x="1011" y="502"/>
                  </a:lnTo>
                  <a:lnTo>
                    <a:pt x="1026" y="509"/>
                  </a:lnTo>
                  <a:lnTo>
                    <a:pt x="1038" y="517"/>
                  </a:lnTo>
                  <a:lnTo>
                    <a:pt x="1053" y="528"/>
                  </a:lnTo>
                  <a:lnTo>
                    <a:pt x="1062" y="540"/>
                  </a:lnTo>
                  <a:lnTo>
                    <a:pt x="1072" y="552"/>
                  </a:lnTo>
                  <a:lnTo>
                    <a:pt x="1082" y="567"/>
                  </a:lnTo>
                  <a:lnTo>
                    <a:pt x="1086" y="578"/>
                  </a:lnTo>
                  <a:lnTo>
                    <a:pt x="1086" y="578"/>
                  </a:lnTo>
                  <a:lnTo>
                    <a:pt x="1094" y="597"/>
                  </a:lnTo>
                  <a:lnTo>
                    <a:pt x="1096" y="619"/>
                  </a:lnTo>
                  <a:lnTo>
                    <a:pt x="1096" y="643"/>
                  </a:lnTo>
                  <a:lnTo>
                    <a:pt x="1094" y="667"/>
                  </a:lnTo>
                  <a:lnTo>
                    <a:pt x="1094" y="667"/>
                  </a:lnTo>
                  <a:lnTo>
                    <a:pt x="1094" y="669"/>
                  </a:lnTo>
                  <a:lnTo>
                    <a:pt x="1094" y="669"/>
                  </a:lnTo>
                  <a:lnTo>
                    <a:pt x="1089" y="700"/>
                  </a:lnTo>
                  <a:lnTo>
                    <a:pt x="1079" y="731"/>
                  </a:lnTo>
                  <a:lnTo>
                    <a:pt x="1065" y="762"/>
                  </a:lnTo>
                  <a:lnTo>
                    <a:pt x="1048" y="795"/>
                  </a:lnTo>
                  <a:lnTo>
                    <a:pt x="1048" y="795"/>
                  </a:lnTo>
                  <a:lnTo>
                    <a:pt x="1026" y="824"/>
                  </a:lnTo>
                  <a:lnTo>
                    <a:pt x="999" y="852"/>
                  </a:lnTo>
                  <a:lnTo>
                    <a:pt x="973" y="878"/>
                  </a:lnTo>
                  <a:lnTo>
                    <a:pt x="946" y="902"/>
                  </a:lnTo>
                  <a:lnTo>
                    <a:pt x="917" y="921"/>
                  </a:lnTo>
                  <a:lnTo>
                    <a:pt x="886" y="938"/>
                  </a:lnTo>
                  <a:lnTo>
                    <a:pt x="857" y="950"/>
                  </a:lnTo>
                  <a:lnTo>
                    <a:pt x="830" y="955"/>
                  </a:lnTo>
                  <a:lnTo>
                    <a:pt x="830" y="955"/>
                  </a:lnTo>
                  <a:lnTo>
                    <a:pt x="806" y="957"/>
                  </a:lnTo>
                  <a:lnTo>
                    <a:pt x="806" y="957"/>
                  </a:lnTo>
                  <a:lnTo>
                    <a:pt x="803" y="957"/>
                  </a:lnTo>
                  <a:lnTo>
                    <a:pt x="803" y="957"/>
                  </a:lnTo>
                  <a:lnTo>
                    <a:pt x="791" y="959"/>
                  </a:lnTo>
                  <a:lnTo>
                    <a:pt x="784" y="957"/>
                  </a:lnTo>
                  <a:lnTo>
                    <a:pt x="777" y="955"/>
                  </a:lnTo>
                  <a:lnTo>
                    <a:pt x="777" y="955"/>
                  </a:lnTo>
                  <a:lnTo>
                    <a:pt x="774" y="950"/>
                  </a:lnTo>
                  <a:lnTo>
                    <a:pt x="774" y="940"/>
                  </a:lnTo>
                  <a:lnTo>
                    <a:pt x="774" y="940"/>
                  </a:lnTo>
                  <a:lnTo>
                    <a:pt x="774" y="928"/>
                  </a:lnTo>
                  <a:lnTo>
                    <a:pt x="774" y="928"/>
                  </a:lnTo>
                  <a:lnTo>
                    <a:pt x="774" y="921"/>
                  </a:lnTo>
                  <a:lnTo>
                    <a:pt x="774" y="921"/>
                  </a:lnTo>
                  <a:lnTo>
                    <a:pt x="772" y="909"/>
                  </a:lnTo>
                  <a:lnTo>
                    <a:pt x="765" y="898"/>
                  </a:lnTo>
                  <a:lnTo>
                    <a:pt x="765" y="898"/>
                  </a:lnTo>
                  <a:lnTo>
                    <a:pt x="755" y="886"/>
                  </a:lnTo>
                  <a:lnTo>
                    <a:pt x="750" y="876"/>
                  </a:lnTo>
                  <a:lnTo>
                    <a:pt x="748" y="867"/>
                  </a:lnTo>
                  <a:lnTo>
                    <a:pt x="748" y="867"/>
                  </a:lnTo>
                  <a:lnTo>
                    <a:pt x="748" y="867"/>
                  </a:lnTo>
                  <a:lnTo>
                    <a:pt x="748" y="867"/>
                  </a:lnTo>
                  <a:lnTo>
                    <a:pt x="748" y="862"/>
                  </a:lnTo>
                  <a:lnTo>
                    <a:pt x="748" y="862"/>
                  </a:lnTo>
                  <a:lnTo>
                    <a:pt x="755" y="852"/>
                  </a:lnTo>
                  <a:lnTo>
                    <a:pt x="757" y="840"/>
                  </a:lnTo>
                  <a:lnTo>
                    <a:pt x="757" y="840"/>
                  </a:lnTo>
                  <a:lnTo>
                    <a:pt x="755" y="831"/>
                  </a:lnTo>
                  <a:lnTo>
                    <a:pt x="755" y="831"/>
                  </a:lnTo>
                  <a:lnTo>
                    <a:pt x="745" y="805"/>
                  </a:lnTo>
                  <a:lnTo>
                    <a:pt x="745" y="805"/>
                  </a:lnTo>
                  <a:lnTo>
                    <a:pt x="738" y="790"/>
                  </a:lnTo>
                  <a:lnTo>
                    <a:pt x="736" y="781"/>
                  </a:lnTo>
                  <a:lnTo>
                    <a:pt x="736" y="781"/>
                  </a:lnTo>
                  <a:lnTo>
                    <a:pt x="736" y="781"/>
                  </a:lnTo>
                  <a:lnTo>
                    <a:pt x="736" y="771"/>
                  </a:lnTo>
                  <a:lnTo>
                    <a:pt x="733" y="764"/>
                  </a:lnTo>
                  <a:lnTo>
                    <a:pt x="733" y="764"/>
                  </a:lnTo>
                  <a:lnTo>
                    <a:pt x="699" y="702"/>
                  </a:lnTo>
                  <a:lnTo>
                    <a:pt x="656" y="633"/>
                  </a:lnTo>
                  <a:lnTo>
                    <a:pt x="656" y="633"/>
                  </a:lnTo>
                  <a:lnTo>
                    <a:pt x="658" y="633"/>
                  </a:lnTo>
                  <a:lnTo>
                    <a:pt x="658" y="633"/>
                  </a:lnTo>
                  <a:lnTo>
                    <a:pt x="651" y="624"/>
                  </a:lnTo>
                  <a:lnTo>
                    <a:pt x="639" y="617"/>
                  </a:lnTo>
                  <a:lnTo>
                    <a:pt x="639" y="617"/>
                  </a:lnTo>
                  <a:lnTo>
                    <a:pt x="627" y="605"/>
                  </a:lnTo>
                  <a:lnTo>
                    <a:pt x="627" y="605"/>
                  </a:lnTo>
                  <a:lnTo>
                    <a:pt x="622" y="600"/>
                  </a:lnTo>
                  <a:lnTo>
                    <a:pt x="578" y="571"/>
                  </a:lnTo>
                  <a:lnTo>
                    <a:pt x="578" y="571"/>
                  </a:lnTo>
                  <a:lnTo>
                    <a:pt x="576" y="571"/>
                  </a:lnTo>
                  <a:lnTo>
                    <a:pt x="561" y="564"/>
                  </a:lnTo>
                  <a:lnTo>
                    <a:pt x="561" y="564"/>
                  </a:lnTo>
                  <a:lnTo>
                    <a:pt x="556" y="562"/>
                  </a:lnTo>
                  <a:lnTo>
                    <a:pt x="556" y="562"/>
                  </a:lnTo>
                  <a:lnTo>
                    <a:pt x="537" y="557"/>
                  </a:lnTo>
                  <a:lnTo>
                    <a:pt x="520" y="555"/>
                  </a:lnTo>
                  <a:lnTo>
                    <a:pt x="501" y="555"/>
                  </a:lnTo>
                  <a:lnTo>
                    <a:pt x="484" y="559"/>
                  </a:lnTo>
                  <a:lnTo>
                    <a:pt x="484" y="559"/>
                  </a:lnTo>
                  <a:lnTo>
                    <a:pt x="477" y="562"/>
                  </a:lnTo>
                  <a:lnTo>
                    <a:pt x="469" y="567"/>
                  </a:lnTo>
                  <a:lnTo>
                    <a:pt x="464" y="574"/>
                  </a:lnTo>
                  <a:lnTo>
                    <a:pt x="460" y="581"/>
                  </a:lnTo>
                  <a:lnTo>
                    <a:pt x="460" y="581"/>
                  </a:lnTo>
                  <a:lnTo>
                    <a:pt x="460" y="590"/>
                  </a:lnTo>
                  <a:lnTo>
                    <a:pt x="460" y="600"/>
                  </a:lnTo>
                  <a:lnTo>
                    <a:pt x="460" y="607"/>
                  </a:lnTo>
                  <a:lnTo>
                    <a:pt x="464" y="614"/>
                  </a:lnTo>
                  <a:lnTo>
                    <a:pt x="464" y="614"/>
                  </a:lnTo>
                  <a:lnTo>
                    <a:pt x="484" y="647"/>
                  </a:lnTo>
                  <a:lnTo>
                    <a:pt x="491" y="664"/>
                  </a:lnTo>
                  <a:lnTo>
                    <a:pt x="496" y="678"/>
                  </a:lnTo>
                  <a:lnTo>
                    <a:pt x="498" y="695"/>
                  </a:lnTo>
                  <a:lnTo>
                    <a:pt x="501" y="709"/>
                  </a:lnTo>
                  <a:lnTo>
                    <a:pt x="498" y="726"/>
                  </a:lnTo>
                  <a:lnTo>
                    <a:pt x="496" y="740"/>
                  </a:lnTo>
                  <a:lnTo>
                    <a:pt x="496" y="740"/>
                  </a:lnTo>
                  <a:lnTo>
                    <a:pt x="494" y="752"/>
                  </a:lnTo>
                  <a:lnTo>
                    <a:pt x="489" y="764"/>
                  </a:lnTo>
                  <a:lnTo>
                    <a:pt x="481" y="774"/>
                  </a:lnTo>
                  <a:lnTo>
                    <a:pt x="477" y="776"/>
                  </a:lnTo>
                  <a:lnTo>
                    <a:pt x="472" y="776"/>
                  </a:lnTo>
                  <a:lnTo>
                    <a:pt x="472" y="776"/>
                  </a:lnTo>
                  <a:lnTo>
                    <a:pt x="460" y="774"/>
                  </a:lnTo>
                  <a:lnTo>
                    <a:pt x="440" y="764"/>
                  </a:lnTo>
                  <a:lnTo>
                    <a:pt x="419" y="747"/>
                  </a:lnTo>
                  <a:lnTo>
                    <a:pt x="394" y="726"/>
                  </a:lnTo>
                  <a:lnTo>
                    <a:pt x="394" y="726"/>
                  </a:lnTo>
                  <a:lnTo>
                    <a:pt x="389" y="719"/>
                  </a:lnTo>
                  <a:lnTo>
                    <a:pt x="380" y="714"/>
                  </a:lnTo>
                  <a:lnTo>
                    <a:pt x="373" y="712"/>
                  </a:lnTo>
                  <a:lnTo>
                    <a:pt x="363" y="712"/>
                  </a:lnTo>
                  <a:lnTo>
                    <a:pt x="363" y="712"/>
                  </a:lnTo>
                  <a:lnTo>
                    <a:pt x="351" y="717"/>
                  </a:lnTo>
                  <a:lnTo>
                    <a:pt x="339" y="724"/>
                  </a:lnTo>
                  <a:lnTo>
                    <a:pt x="339" y="724"/>
                  </a:lnTo>
                  <a:lnTo>
                    <a:pt x="331" y="707"/>
                  </a:lnTo>
                  <a:lnTo>
                    <a:pt x="324" y="678"/>
                  </a:lnTo>
                  <a:lnTo>
                    <a:pt x="324" y="678"/>
                  </a:lnTo>
                  <a:lnTo>
                    <a:pt x="322" y="676"/>
                  </a:lnTo>
                  <a:lnTo>
                    <a:pt x="322" y="676"/>
                  </a:lnTo>
                  <a:lnTo>
                    <a:pt x="322" y="674"/>
                  </a:lnTo>
                  <a:lnTo>
                    <a:pt x="322" y="664"/>
                  </a:lnTo>
                  <a:lnTo>
                    <a:pt x="322" y="664"/>
                  </a:lnTo>
                  <a:lnTo>
                    <a:pt x="319" y="645"/>
                  </a:lnTo>
                  <a:lnTo>
                    <a:pt x="319" y="645"/>
                  </a:lnTo>
                  <a:lnTo>
                    <a:pt x="319" y="645"/>
                  </a:lnTo>
                  <a:lnTo>
                    <a:pt x="319" y="645"/>
                  </a:lnTo>
                  <a:lnTo>
                    <a:pt x="329" y="650"/>
                  </a:lnTo>
                  <a:lnTo>
                    <a:pt x="341" y="650"/>
                  </a:lnTo>
                  <a:lnTo>
                    <a:pt x="351" y="650"/>
                  </a:lnTo>
                  <a:lnTo>
                    <a:pt x="360" y="645"/>
                  </a:lnTo>
                  <a:lnTo>
                    <a:pt x="360" y="645"/>
                  </a:lnTo>
                  <a:lnTo>
                    <a:pt x="370" y="636"/>
                  </a:lnTo>
                  <a:lnTo>
                    <a:pt x="377" y="624"/>
                  </a:lnTo>
                  <a:lnTo>
                    <a:pt x="377" y="612"/>
                  </a:lnTo>
                  <a:lnTo>
                    <a:pt x="375" y="600"/>
                  </a:lnTo>
                  <a:lnTo>
                    <a:pt x="375" y="600"/>
                  </a:lnTo>
                  <a:lnTo>
                    <a:pt x="368" y="571"/>
                  </a:lnTo>
                  <a:lnTo>
                    <a:pt x="365" y="557"/>
                  </a:lnTo>
                  <a:lnTo>
                    <a:pt x="365" y="545"/>
                  </a:lnTo>
                  <a:lnTo>
                    <a:pt x="365" y="545"/>
                  </a:lnTo>
                  <a:lnTo>
                    <a:pt x="365" y="538"/>
                  </a:lnTo>
                  <a:lnTo>
                    <a:pt x="363" y="531"/>
                  </a:lnTo>
                  <a:lnTo>
                    <a:pt x="363" y="531"/>
                  </a:lnTo>
                  <a:lnTo>
                    <a:pt x="353" y="505"/>
                  </a:lnTo>
                  <a:lnTo>
                    <a:pt x="346" y="476"/>
                  </a:lnTo>
                  <a:lnTo>
                    <a:pt x="341" y="450"/>
                  </a:lnTo>
                  <a:lnTo>
                    <a:pt x="336" y="421"/>
                  </a:lnTo>
                  <a:lnTo>
                    <a:pt x="336" y="395"/>
                  </a:lnTo>
                  <a:lnTo>
                    <a:pt x="339" y="366"/>
                  </a:lnTo>
                  <a:lnTo>
                    <a:pt x="341" y="338"/>
                  </a:lnTo>
                  <a:lnTo>
                    <a:pt x="348" y="312"/>
                  </a:lnTo>
                  <a:lnTo>
                    <a:pt x="348" y="312"/>
                  </a:lnTo>
                  <a:lnTo>
                    <a:pt x="348" y="305"/>
                  </a:lnTo>
                  <a:lnTo>
                    <a:pt x="348" y="297"/>
                  </a:lnTo>
                  <a:lnTo>
                    <a:pt x="346" y="290"/>
                  </a:lnTo>
                  <a:lnTo>
                    <a:pt x="343" y="283"/>
                  </a:lnTo>
                  <a:lnTo>
                    <a:pt x="343" y="283"/>
                  </a:lnTo>
                  <a:lnTo>
                    <a:pt x="339" y="276"/>
                  </a:lnTo>
                  <a:lnTo>
                    <a:pt x="334" y="271"/>
                  </a:lnTo>
                  <a:lnTo>
                    <a:pt x="327" y="269"/>
                  </a:lnTo>
                  <a:lnTo>
                    <a:pt x="319" y="266"/>
                  </a:lnTo>
                  <a:lnTo>
                    <a:pt x="319" y="266"/>
                  </a:lnTo>
                  <a:lnTo>
                    <a:pt x="298" y="262"/>
                  </a:lnTo>
                  <a:lnTo>
                    <a:pt x="276" y="262"/>
                  </a:lnTo>
                  <a:lnTo>
                    <a:pt x="254" y="262"/>
                  </a:lnTo>
                  <a:lnTo>
                    <a:pt x="232" y="266"/>
                  </a:lnTo>
                  <a:lnTo>
                    <a:pt x="232" y="266"/>
                  </a:lnTo>
                  <a:lnTo>
                    <a:pt x="227" y="257"/>
                  </a:lnTo>
                  <a:lnTo>
                    <a:pt x="220" y="247"/>
                  </a:lnTo>
                  <a:lnTo>
                    <a:pt x="220" y="247"/>
                  </a:lnTo>
                  <a:lnTo>
                    <a:pt x="213" y="243"/>
                  </a:lnTo>
                  <a:lnTo>
                    <a:pt x="206" y="240"/>
                  </a:lnTo>
                  <a:lnTo>
                    <a:pt x="196" y="238"/>
                  </a:lnTo>
                  <a:lnTo>
                    <a:pt x="186" y="240"/>
                  </a:lnTo>
                  <a:lnTo>
                    <a:pt x="186" y="240"/>
                  </a:lnTo>
                  <a:lnTo>
                    <a:pt x="167" y="245"/>
                  </a:lnTo>
                  <a:lnTo>
                    <a:pt x="167" y="245"/>
                  </a:lnTo>
                  <a:lnTo>
                    <a:pt x="189" y="233"/>
                  </a:lnTo>
                  <a:lnTo>
                    <a:pt x="208" y="221"/>
                  </a:lnTo>
                  <a:lnTo>
                    <a:pt x="230" y="214"/>
                  </a:lnTo>
                  <a:lnTo>
                    <a:pt x="254" y="209"/>
                  </a:lnTo>
                  <a:lnTo>
                    <a:pt x="276" y="209"/>
                  </a:lnTo>
                  <a:lnTo>
                    <a:pt x="300" y="209"/>
                  </a:lnTo>
                  <a:lnTo>
                    <a:pt x="322" y="214"/>
                  </a:lnTo>
                  <a:lnTo>
                    <a:pt x="346" y="221"/>
                  </a:lnTo>
                  <a:lnTo>
                    <a:pt x="346" y="221"/>
                  </a:lnTo>
                  <a:lnTo>
                    <a:pt x="356" y="224"/>
                  </a:lnTo>
                  <a:lnTo>
                    <a:pt x="365" y="224"/>
                  </a:lnTo>
                  <a:lnTo>
                    <a:pt x="375" y="219"/>
                  </a:lnTo>
                  <a:lnTo>
                    <a:pt x="385" y="214"/>
                  </a:lnTo>
                  <a:lnTo>
                    <a:pt x="385" y="214"/>
                  </a:lnTo>
                  <a:close/>
                  <a:moveTo>
                    <a:pt x="290" y="545"/>
                  </a:moveTo>
                  <a:lnTo>
                    <a:pt x="290" y="545"/>
                  </a:lnTo>
                  <a:lnTo>
                    <a:pt x="290" y="540"/>
                  </a:lnTo>
                  <a:lnTo>
                    <a:pt x="290" y="540"/>
                  </a:lnTo>
                  <a:lnTo>
                    <a:pt x="290" y="545"/>
                  </a:lnTo>
                  <a:lnTo>
                    <a:pt x="290" y="545"/>
                  </a:lnTo>
                  <a:lnTo>
                    <a:pt x="290" y="545"/>
                  </a:lnTo>
                  <a:lnTo>
                    <a:pt x="290" y="545"/>
                  </a:lnTo>
                  <a:close/>
                  <a:moveTo>
                    <a:pt x="772" y="255"/>
                  </a:moveTo>
                  <a:lnTo>
                    <a:pt x="772" y="255"/>
                  </a:lnTo>
                  <a:lnTo>
                    <a:pt x="765" y="255"/>
                  </a:lnTo>
                  <a:lnTo>
                    <a:pt x="765" y="255"/>
                  </a:lnTo>
                  <a:lnTo>
                    <a:pt x="772" y="255"/>
                  </a:lnTo>
                  <a:lnTo>
                    <a:pt x="772" y="255"/>
                  </a:lnTo>
                  <a:close/>
                  <a:moveTo>
                    <a:pt x="1009" y="424"/>
                  </a:moveTo>
                  <a:lnTo>
                    <a:pt x="1009" y="424"/>
                  </a:lnTo>
                  <a:lnTo>
                    <a:pt x="1009" y="424"/>
                  </a:lnTo>
                  <a:lnTo>
                    <a:pt x="1009" y="424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43" name="Freeform 15"/>
            <p:cNvSpPr>
              <a:spLocks noEditPoints="1"/>
            </p:cNvSpPr>
            <p:nvPr/>
          </p:nvSpPr>
          <p:spPr bwMode="auto">
            <a:xfrm>
              <a:off x="3091" y="3125"/>
              <a:ext cx="510" cy="500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06" y="45"/>
                </a:cxn>
                <a:cxn ang="0">
                  <a:pos x="53" y="98"/>
                </a:cxn>
                <a:cxn ang="0">
                  <a:pos x="26" y="140"/>
                </a:cxn>
                <a:cxn ang="0">
                  <a:pos x="4" y="212"/>
                </a:cxn>
                <a:cxn ang="0">
                  <a:pos x="2" y="283"/>
                </a:cxn>
                <a:cxn ang="0">
                  <a:pos x="24" y="352"/>
                </a:cxn>
                <a:cxn ang="0">
                  <a:pos x="62" y="414"/>
                </a:cxn>
                <a:cxn ang="0">
                  <a:pos x="121" y="462"/>
                </a:cxn>
                <a:cxn ang="0">
                  <a:pos x="169" y="483"/>
                </a:cxn>
                <a:cxn ang="0">
                  <a:pos x="242" y="500"/>
                </a:cxn>
                <a:cxn ang="0">
                  <a:pos x="314" y="493"/>
                </a:cxn>
                <a:cxn ang="0">
                  <a:pos x="382" y="467"/>
                </a:cxn>
                <a:cxn ang="0">
                  <a:pos x="440" y="421"/>
                </a:cxn>
                <a:cxn ang="0">
                  <a:pos x="471" y="381"/>
                </a:cxn>
                <a:cxn ang="0">
                  <a:pos x="500" y="312"/>
                </a:cxn>
                <a:cxn ang="0">
                  <a:pos x="510" y="240"/>
                </a:cxn>
                <a:cxn ang="0">
                  <a:pos x="503" y="190"/>
                </a:cxn>
                <a:cxn ang="0">
                  <a:pos x="474" y="121"/>
                </a:cxn>
                <a:cxn ang="0">
                  <a:pos x="428" y="67"/>
                </a:cxn>
                <a:cxn ang="0">
                  <a:pos x="387" y="36"/>
                </a:cxn>
                <a:cxn ang="0">
                  <a:pos x="319" y="7"/>
                </a:cxn>
                <a:cxn ang="0">
                  <a:pos x="246" y="0"/>
                </a:cxn>
                <a:cxn ang="0">
                  <a:pos x="196" y="5"/>
                </a:cxn>
                <a:cxn ang="0">
                  <a:pos x="147" y="388"/>
                </a:cxn>
                <a:cxn ang="0">
                  <a:pos x="108" y="352"/>
                </a:cxn>
                <a:cxn ang="0">
                  <a:pos x="87" y="307"/>
                </a:cxn>
                <a:cxn ang="0">
                  <a:pos x="77" y="257"/>
                </a:cxn>
                <a:cxn ang="0">
                  <a:pos x="82" y="205"/>
                </a:cxn>
                <a:cxn ang="0">
                  <a:pos x="101" y="157"/>
                </a:cxn>
                <a:cxn ang="0">
                  <a:pos x="123" y="128"/>
                </a:cxn>
                <a:cxn ang="0">
                  <a:pos x="164" y="98"/>
                </a:cxn>
                <a:cxn ang="0">
                  <a:pos x="213" y="78"/>
                </a:cxn>
                <a:cxn ang="0">
                  <a:pos x="249" y="74"/>
                </a:cxn>
                <a:cxn ang="0">
                  <a:pos x="300" y="78"/>
                </a:cxn>
                <a:cxn ang="0">
                  <a:pos x="348" y="100"/>
                </a:cxn>
                <a:cxn ang="0">
                  <a:pos x="377" y="119"/>
                </a:cxn>
                <a:cxn ang="0">
                  <a:pos x="409" y="159"/>
                </a:cxn>
                <a:cxn ang="0">
                  <a:pos x="428" y="207"/>
                </a:cxn>
                <a:cxn ang="0">
                  <a:pos x="433" y="243"/>
                </a:cxn>
                <a:cxn ang="0">
                  <a:pos x="428" y="293"/>
                </a:cxn>
                <a:cxn ang="0">
                  <a:pos x="406" y="340"/>
                </a:cxn>
                <a:cxn ang="0">
                  <a:pos x="384" y="369"/>
                </a:cxn>
                <a:cxn ang="0">
                  <a:pos x="343" y="402"/>
                </a:cxn>
                <a:cxn ang="0">
                  <a:pos x="297" y="419"/>
                </a:cxn>
                <a:cxn ang="0">
                  <a:pos x="244" y="424"/>
                </a:cxn>
                <a:cxn ang="0">
                  <a:pos x="193" y="414"/>
                </a:cxn>
                <a:cxn ang="0">
                  <a:pos x="162" y="400"/>
                </a:cxn>
              </a:cxnLst>
              <a:rect l="0" t="0" r="r" b="b"/>
              <a:pathLst>
                <a:path w="510" h="500">
                  <a:moveTo>
                    <a:pt x="196" y="5"/>
                  </a:moveTo>
                  <a:lnTo>
                    <a:pt x="196" y="5"/>
                  </a:lnTo>
                  <a:lnTo>
                    <a:pt x="171" y="12"/>
                  </a:lnTo>
                  <a:lnTo>
                    <a:pt x="147" y="21"/>
                  </a:lnTo>
                  <a:lnTo>
                    <a:pt x="125" y="33"/>
                  </a:lnTo>
                  <a:lnTo>
                    <a:pt x="106" y="45"/>
                  </a:lnTo>
                  <a:lnTo>
                    <a:pt x="87" y="62"/>
                  </a:lnTo>
                  <a:lnTo>
                    <a:pt x="67" y="78"/>
                  </a:lnTo>
                  <a:lnTo>
                    <a:pt x="53" y="98"/>
                  </a:lnTo>
                  <a:lnTo>
                    <a:pt x="38" y="119"/>
                  </a:lnTo>
                  <a:lnTo>
                    <a:pt x="38" y="119"/>
                  </a:lnTo>
                  <a:lnTo>
                    <a:pt x="26" y="140"/>
                  </a:lnTo>
                  <a:lnTo>
                    <a:pt x="16" y="164"/>
                  </a:lnTo>
                  <a:lnTo>
                    <a:pt x="9" y="188"/>
                  </a:lnTo>
                  <a:lnTo>
                    <a:pt x="4" y="212"/>
                  </a:lnTo>
                  <a:lnTo>
                    <a:pt x="2" y="236"/>
                  </a:lnTo>
                  <a:lnTo>
                    <a:pt x="0" y="259"/>
                  </a:lnTo>
                  <a:lnTo>
                    <a:pt x="2" y="283"/>
                  </a:lnTo>
                  <a:lnTo>
                    <a:pt x="7" y="307"/>
                  </a:lnTo>
                  <a:lnTo>
                    <a:pt x="14" y="331"/>
                  </a:lnTo>
                  <a:lnTo>
                    <a:pt x="24" y="352"/>
                  </a:lnTo>
                  <a:lnTo>
                    <a:pt x="33" y="374"/>
                  </a:lnTo>
                  <a:lnTo>
                    <a:pt x="48" y="395"/>
                  </a:lnTo>
                  <a:lnTo>
                    <a:pt x="62" y="414"/>
                  </a:lnTo>
                  <a:lnTo>
                    <a:pt x="82" y="431"/>
                  </a:lnTo>
                  <a:lnTo>
                    <a:pt x="101" y="448"/>
                  </a:lnTo>
                  <a:lnTo>
                    <a:pt x="121" y="462"/>
                  </a:lnTo>
                  <a:lnTo>
                    <a:pt x="121" y="462"/>
                  </a:lnTo>
                  <a:lnTo>
                    <a:pt x="145" y="474"/>
                  </a:lnTo>
                  <a:lnTo>
                    <a:pt x="169" y="483"/>
                  </a:lnTo>
                  <a:lnTo>
                    <a:pt x="193" y="493"/>
                  </a:lnTo>
                  <a:lnTo>
                    <a:pt x="217" y="498"/>
                  </a:lnTo>
                  <a:lnTo>
                    <a:pt x="242" y="500"/>
                  </a:lnTo>
                  <a:lnTo>
                    <a:pt x="266" y="500"/>
                  </a:lnTo>
                  <a:lnTo>
                    <a:pt x="290" y="498"/>
                  </a:lnTo>
                  <a:lnTo>
                    <a:pt x="314" y="493"/>
                  </a:lnTo>
                  <a:lnTo>
                    <a:pt x="338" y="486"/>
                  </a:lnTo>
                  <a:lnTo>
                    <a:pt x="360" y="476"/>
                  </a:lnTo>
                  <a:lnTo>
                    <a:pt x="382" y="467"/>
                  </a:lnTo>
                  <a:lnTo>
                    <a:pt x="404" y="452"/>
                  </a:lnTo>
                  <a:lnTo>
                    <a:pt x="423" y="438"/>
                  </a:lnTo>
                  <a:lnTo>
                    <a:pt x="440" y="421"/>
                  </a:lnTo>
                  <a:lnTo>
                    <a:pt x="457" y="400"/>
                  </a:lnTo>
                  <a:lnTo>
                    <a:pt x="471" y="381"/>
                  </a:lnTo>
                  <a:lnTo>
                    <a:pt x="471" y="381"/>
                  </a:lnTo>
                  <a:lnTo>
                    <a:pt x="484" y="357"/>
                  </a:lnTo>
                  <a:lnTo>
                    <a:pt x="493" y="336"/>
                  </a:lnTo>
                  <a:lnTo>
                    <a:pt x="500" y="312"/>
                  </a:lnTo>
                  <a:lnTo>
                    <a:pt x="505" y="288"/>
                  </a:lnTo>
                  <a:lnTo>
                    <a:pt x="508" y="264"/>
                  </a:lnTo>
                  <a:lnTo>
                    <a:pt x="510" y="240"/>
                  </a:lnTo>
                  <a:lnTo>
                    <a:pt x="508" y="214"/>
                  </a:lnTo>
                  <a:lnTo>
                    <a:pt x="503" y="190"/>
                  </a:lnTo>
                  <a:lnTo>
                    <a:pt x="503" y="190"/>
                  </a:lnTo>
                  <a:lnTo>
                    <a:pt x="496" y="167"/>
                  </a:lnTo>
                  <a:lnTo>
                    <a:pt x="486" y="145"/>
                  </a:lnTo>
                  <a:lnTo>
                    <a:pt x="474" y="121"/>
                  </a:lnTo>
                  <a:lnTo>
                    <a:pt x="462" y="102"/>
                  </a:lnTo>
                  <a:lnTo>
                    <a:pt x="445" y="83"/>
                  </a:lnTo>
                  <a:lnTo>
                    <a:pt x="428" y="67"/>
                  </a:lnTo>
                  <a:lnTo>
                    <a:pt x="409" y="50"/>
                  </a:lnTo>
                  <a:lnTo>
                    <a:pt x="387" y="36"/>
                  </a:lnTo>
                  <a:lnTo>
                    <a:pt x="387" y="36"/>
                  </a:lnTo>
                  <a:lnTo>
                    <a:pt x="365" y="24"/>
                  </a:lnTo>
                  <a:lnTo>
                    <a:pt x="343" y="14"/>
                  </a:lnTo>
                  <a:lnTo>
                    <a:pt x="319" y="7"/>
                  </a:lnTo>
                  <a:lnTo>
                    <a:pt x="295" y="2"/>
                  </a:lnTo>
                  <a:lnTo>
                    <a:pt x="271" y="0"/>
                  </a:lnTo>
                  <a:lnTo>
                    <a:pt x="246" y="0"/>
                  </a:lnTo>
                  <a:lnTo>
                    <a:pt x="220" y="0"/>
                  </a:lnTo>
                  <a:lnTo>
                    <a:pt x="196" y="5"/>
                  </a:lnTo>
                  <a:lnTo>
                    <a:pt x="196" y="5"/>
                  </a:lnTo>
                  <a:close/>
                  <a:moveTo>
                    <a:pt x="162" y="400"/>
                  </a:moveTo>
                  <a:lnTo>
                    <a:pt x="162" y="400"/>
                  </a:lnTo>
                  <a:lnTo>
                    <a:pt x="147" y="388"/>
                  </a:lnTo>
                  <a:lnTo>
                    <a:pt x="133" y="379"/>
                  </a:lnTo>
                  <a:lnTo>
                    <a:pt x="121" y="364"/>
                  </a:lnTo>
                  <a:lnTo>
                    <a:pt x="108" y="352"/>
                  </a:lnTo>
                  <a:lnTo>
                    <a:pt x="99" y="338"/>
                  </a:lnTo>
                  <a:lnTo>
                    <a:pt x="92" y="321"/>
                  </a:lnTo>
                  <a:lnTo>
                    <a:pt x="87" y="307"/>
                  </a:lnTo>
                  <a:lnTo>
                    <a:pt x="82" y="290"/>
                  </a:lnTo>
                  <a:lnTo>
                    <a:pt x="77" y="274"/>
                  </a:lnTo>
                  <a:lnTo>
                    <a:pt x="77" y="257"/>
                  </a:lnTo>
                  <a:lnTo>
                    <a:pt x="77" y="240"/>
                  </a:lnTo>
                  <a:lnTo>
                    <a:pt x="77" y="224"/>
                  </a:lnTo>
                  <a:lnTo>
                    <a:pt x="82" y="205"/>
                  </a:lnTo>
                  <a:lnTo>
                    <a:pt x="87" y="188"/>
                  </a:lnTo>
                  <a:lnTo>
                    <a:pt x="94" y="174"/>
                  </a:lnTo>
                  <a:lnTo>
                    <a:pt x="101" y="157"/>
                  </a:lnTo>
                  <a:lnTo>
                    <a:pt x="101" y="157"/>
                  </a:lnTo>
                  <a:lnTo>
                    <a:pt x="113" y="143"/>
                  </a:lnTo>
                  <a:lnTo>
                    <a:pt x="123" y="128"/>
                  </a:lnTo>
                  <a:lnTo>
                    <a:pt x="135" y="117"/>
                  </a:lnTo>
                  <a:lnTo>
                    <a:pt x="150" y="107"/>
                  </a:lnTo>
                  <a:lnTo>
                    <a:pt x="164" y="98"/>
                  </a:lnTo>
                  <a:lnTo>
                    <a:pt x="179" y="88"/>
                  </a:lnTo>
                  <a:lnTo>
                    <a:pt x="196" y="83"/>
                  </a:lnTo>
                  <a:lnTo>
                    <a:pt x="213" y="78"/>
                  </a:lnTo>
                  <a:lnTo>
                    <a:pt x="213" y="78"/>
                  </a:lnTo>
                  <a:lnTo>
                    <a:pt x="229" y="74"/>
                  </a:lnTo>
                  <a:lnTo>
                    <a:pt x="249" y="74"/>
                  </a:lnTo>
                  <a:lnTo>
                    <a:pt x="266" y="74"/>
                  </a:lnTo>
                  <a:lnTo>
                    <a:pt x="283" y="76"/>
                  </a:lnTo>
                  <a:lnTo>
                    <a:pt x="300" y="78"/>
                  </a:lnTo>
                  <a:lnTo>
                    <a:pt x="317" y="83"/>
                  </a:lnTo>
                  <a:lnTo>
                    <a:pt x="334" y="90"/>
                  </a:lnTo>
                  <a:lnTo>
                    <a:pt x="348" y="100"/>
                  </a:lnTo>
                  <a:lnTo>
                    <a:pt x="348" y="100"/>
                  </a:lnTo>
                  <a:lnTo>
                    <a:pt x="363" y="109"/>
                  </a:lnTo>
                  <a:lnTo>
                    <a:pt x="377" y="119"/>
                  </a:lnTo>
                  <a:lnTo>
                    <a:pt x="389" y="133"/>
                  </a:lnTo>
                  <a:lnTo>
                    <a:pt x="399" y="145"/>
                  </a:lnTo>
                  <a:lnTo>
                    <a:pt x="409" y="159"/>
                  </a:lnTo>
                  <a:lnTo>
                    <a:pt x="418" y="176"/>
                  </a:lnTo>
                  <a:lnTo>
                    <a:pt x="423" y="190"/>
                  </a:lnTo>
                  <a:lnTo>
                    <a:pt x="428" y="207"/>
                  </a:lnTo>
                  <a:lnTo>
                    <a:pt x="428" y="207"/>
                  </a:lnTo>
                  <a:lnTo>
                    <a:pt x="433" y="226"/>
                  </a:lnTo>
                  <a:lnTo>
                    <a:pt x="433" y="243"/>
                  </a:lnTo>
                  <a:lnTo>
                    <a:pt x="433" y="259"/>
                  </a:lnTo>
                  <a:lnTo>
                    <a:pt x="433" y="276"/>
                  </a:lnTo>
                  <a:lnTo>
                    <a:pt x="428" y="293"/>
                  </a:lnTo>
                  <a:lnTo>
                    <a:pt x="423" y="309"/>
                  </a:lnTo>
                  <a:lnTo>
                    <a:pt x="416" y="326"/>
                  </a:lnTo>
                  <a:lnTo>
                    <a:pt x="406" y="340"/>
                  </a:lnTo>
                  <a:lnTo>
                    <a:pt x="406" y="340"/>
                  </a:lnTo>
                  <a:lnTo>
                    <a:pt x="396" y="357"/>
                  </a:lnTo>
                  <a:lnTo>
                    <a:pt x="384" y="369"/>
                  </a:lnTo>
                  <a:lnTo>
                    <a:pt x="372" y="381"/>
                  </a:lnTo>
                  <a:lnTo>
                    <a:pt x="358" y="393"/>
                  </a:lnTo>
                  <a:lnTo>
                    <a:pt x="343" y="402"/>
                  </a:lnTo>
                  <a:lnTo>
                    <a:pt x="329" y="409"/>
                  </a:lnTo>
                  <a:lnTo>
                    <a:pt x="312" y="414"/>
                  </a:lnTo>
                  <a:lnTo>
                    <a:pt x="297" y="419"/>
                  </a:lnTo>
                  <a:lnTo>
                    <a:pt x="280" y="424"/>
                  </a:lnTo>
                  <a:lnTo>
                    <a:pt x="263" y="424"/>
                  </a:lnTo>
                  <a:lnTo>
                    <a:pt x="244" y="424"/>
                  </a:lnTo>
                  <a:lnTo>
                    <a:pt x="227" y="424"/>
                  </a:lnTo>
                  <a:lnTo>
                    <a:pt x="210" y="419"/>
                  </a:lnTo>
                  <a:lnTo>
                    <a:pt x="193" y="414"/>
                  </a:lnTo>
                  <a:lnTo>
                    <a:pt x="176" y="407"/>
                  </a:lnTo>
                  <a:lnTo>
                    <a:pt x="162" y="400"/>
                  </a:lnTo>
                  <a:lnTo>
                    <a:pt x="162" y="40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44" name="Freeform 16"/>
            <p:cNvSpPr>
              <a:spLocks noEditPoints="1"/>
            </p:cNvSpPr>
            <p:nvPr/>
          </p:nvSpPr>
          <p:spPr bwMode="auto">
            <a:xfrm>
              <a:off x="2195" y="3156"/>
              <a:ext cx="1367" cy="957"/>
            </a:xfrm>
            <a:custGeom>
              <a:avLst/>
              <a:gdLst/>
              <a:ahLst/>
              <a:cxnLst>
                <a:cxn ang="0">
                  <a:pos x="905" y="433"/>
                </a:cxn>
                <a:cxn ang="0">
                  <a:pos x="840" y="517"/>
                </a:cxn>
                <a:cxn ang="0">
                  <a:pos x="784" y="550"/>
                </a:cxn>
                <a:cxn ang="0">
                  <a:pos x="712" y="455"/>
                </a:cxn>
                <a:cxn ang="0">
                  <a:pos x="559" y="414"/>
                </a:cxn>
                <a:cxn ang="0">
                  <a:pos x="646" y="328"/>
                </a:cxn>
                <a:cxn ang="0">
                  <a:pos x="791" y="369"/>
                </a:cxn>
                <a:cxn ang="0">
                  <a:pos x="876" y="248"/>
                </a:cxn>
                <a:cxn ang="0">
                  <a:pos x="823" y="93"/>
                </a:cxn>
                <a:cxn ang="0">
                  <a:pos x="736" y="28"/>
                </a:cxn>
                <a:cxn ang="0">
                  <a:pos x="661" y="47"/>
                </a:cxn>
                <a:cxn ang="0">
                  <a:pos x="634" y="117"/>
                </a:cxn>
                <a:cxn ang="0">
                  <a:pos x="709" y="178"/>
                </a:cxn>
                <a:cxn ang="0">
                  <a:pos x="726" y="217"/>
                </a:cxn>
                <a:cxn ang="0">
                  <a:pos x="579" y="162"/>
                </a:cxn>
                <a:cxn ang="0">
                  <a:pos x="557" y="64"/>
                </a:cxn>
                <a:cxn ang="0">
                  <a:pos x="501" y="9"/>
                </a:cxn>
                <a:cxn ang="0">
                  <a:pos x="404" y="9"/>
                </a:cxn>
                <a:cxn ang="0">
                  <a:pos x="327" y="88"/>
                </a:cxn>
                <a:cxn ang="0">
                  <a:pos x="259" y="133"/>
                </a:cxn>
                <a:cxn ang="0">
                  <a:pos x="116" y="174"/>
                </a:cxn>
                <a:cxn ang="0">
                  <a:pos x="24" y="278"/>
                </a:cxn>
                <a:cxn ang="0">
                  <a:pos x="7" y="400"/>
                </a:cxn>
                <a:cxn ang="0">
                  <a:pos x="49" y="409"/>
                </a:cxn>
                <a:cxn ang="0">
                  <a:pos x="56" y="381"/>
                </a:cxn>
                <a:cxn ang="0">
                  <a:pos x="68" y="298"/>
                </a:cxn>
                <a:cxn ang="0">
                  <a:pos x="157" y="271"/>
                </a:cxn>
                <a:cxn ang="0">
                  <a:pos x="276" y="264"/>
                </a:cxn>
                <a:cxn ang="0">
                  <a:pos x="271" y="448"/>
                </a:cxn>
                <a:cxn ang="0">
                  <a:pos x="298" y="557"/>
                </a:cxn>
                <a:cxn ang="0">
                  <a:pos x="264" y="562"/>
                </a:cxn>
                <a:cxn ang="0">
                  <a:pos x="247" y="631"/>
                </a:cxn>
                <a:cxn ang="0">
                  <a:pos x="269" y="705"/>
                </a:cxn>
                <a:cxn ang="0">
                  <a:pos x="315" y="729"/>
                </a:cxn>
                <a:cxn ang="0">
                  <a:pos x="412" y="771"/>
                </a:cxn>
                <a:cxn ang="0">
                  <a:pos x="472" y="764"/>
                </a:cxn>
                <a:cxn ang="0">
                  <a:pos x="501" y="667"/>
                </a:cxn>
                <a:cxn ang="0">
                  <a:pos x="472" y="555"/>
                </a:cxn>
                <a:cxn ang="0">
                  <a:pos x="564" y="593"/>
                </a:cxn>
                <a:cxn ang="0">
                  <a:pos x="588" y="614"/>
                </a:cxn>
                <a:cxn ang="0">
                  <a:pos x="666" y="764"/>
                </a:cxn>
                <a:cxn ang="0">
                  <a:pos x="673" y="824"/>
                </a:cxn>
                <a:cxn ang="0">
                  <a:pos x="702" y="914"/>
                </a:cxn>
                <a:cxn ang="0">
                  <a:pos x="770" y="957"/>
                </a:cxn>
                <a:cxn ang="0">
                  <a:pos x="929" y="895"/>
                </a:cxn>
                <a:cxn ang="0">
                  <a:pos x="1079" y="705"/>
                </a:cxn>
                <a:cxn ang="0">
                  <a:pos x="1087" y="529"/>
                </a:cxn>
                <a:cxn ang="0">
                  <a:pos x="1007" y="438"/>
                </a:cxn>
                <a:cxn ang="0">
                  <a:pos x="1348" y="128"/>
                </a:cxn>
                <a:cxn ang="0">
                  <a:pos x="1263" y="36"/>
                </a:cxn>
                <a:cxn ang="0">
                  <a:pos x="1121" y="7"/>
                </a:cxn>
                <a:cxn ang="0">
                  <a:pos x="1007" y="59"/>
                </a:cxn>
                <a:cxn ang="0">
                  <a:pos x="942" y="167"/>
                </a:cxn>
                <a:cxn ang="0">
                  <a:pos x="954" y="307"/>
                </a:cxn>
                <a:cxn ang="0">
                  <a:pos x="1038" y="400"/>
                </a:cxn>
                <a:cxn ang="0">
                  <a:pos x="1181" y="428"/>
                </a:cxn>
                <a:cxn ang="0">
                  <a:pos x="1309" y="364"/>
                </a:cxn>
                <a:cxn ang="0">
                  <a:pos x="1365" y="252"/>
                </a:cxn>
              </a:cxnLst>
              <a:rect l="0" t="0" r="r" b="b"/>
              <a:pathLst>
                <a:path w="1367" h="957">
                  <a:moveTo>
                    <a:pt x="968" y="424"/>
                  </a:moveTo>
                  <a:lnTo>
                    <a:pt x="968" y="424"/>
                  </a:lnTo>
                  <a:lnTo>
                    <a:pt x="954" y="421"/>
                  </a:lnTo>
                  <a:lnTo>
                    <a:pt x="942" y="421"/>
                  </a:lnTo>
                  <a:lnTo>
                    <a:pt x="929" y="424"/>
                  </a:lnTo>
                  <a:lnTo>
                    <a:pt x="917" y="428"/>
                  </a:lnTo>
                  <a:lnTo>
                    <a:pt x="905" y="433"/>
                  </a:lnTo>
                  <a:lnTo>
                    <a:pt x="896" y="440"/>
                  </a:lnTo>
                  <a:lnTo>
                    <a:pt x="883" y="448"/>
                  </a:lnTo>
                  <a:lnTo>
                    <a:pt x="874" y="459"/>
                  </a:lnTo>
                  <a:lnTo>
                    <a:pt x="874" y="459"/>
                  </a:lnTo>
                  <a:lnTo>
                    <a:pt x="864" y="471"/>
                  </a:lnTo>
                  <a:lnTo>
                    <a:pt x="854" y="486"/>
                  </a:lnTo>
                  <a:lnTo>
                    <a:pt x="840" y="517"/>
                  </a:lnTo>
                  <a:lnTo>
                    <a:pt x="825" y="550"/>
                  </a:lnTo>
                  <a:lnTo>
                    <a:pt x="816" y="586"/>
                  </a:lnTo>
                  <a:lnTo>
                    <a:pt x="816" y="586"/>
                  </a:lnTo>
                  <a:lnTo>
                    <a:pt x="808" y="581"/>
                  </a:lnTo>
                  <a:lnTo>
                    <a:pt x="801" y="579"/>
                  </a:lnTo>
                  <a:lnTo>
                    <a:pt x="801" y="579"/>
                  </a:lnTo>
                  <a:lnTo>
                    <a:pt x="784" y="550"/>
                  </a:lnTo>
                  <a:lnTo>
                    <a:pt x="767" y="526"/>
                  </a:lnTo>
                  <a:lnTo>
                    <a:pt x="767" y="526"/>
                  </a:lnTo>
                  <a:lnTo>
                    <a:pt x="748" y="502"/>
                  </a:lnTo>
                  <a:lnTo>
                    <a:pt x="726" y="483"/>
                  </a:lnTo>
                  <a:lnTo>
                    <a:pt x="726" y="483"/>
                  </a:lnTo>
                  <a:lnTo>
                    <a:pt x="719" y="467"/>
                  </a:lnTo>
                  <a:lnTo>
                    <a:pt x="712" y="455"/>
                  </a:lnTo>
                  <a:lnTo>
                    <a:pt x="700" y="443"/>
                  </a:lnTo>
                  <a:lnTo>
                    <a:pt x="685" y="436"/>
                  </a:lnTo>
                  <a:lnTo>
                    <a:pt x="666" y="428"/>
                  </a:lnTo>
                  <a:lnTo>
                    <a:pt x="639" y="421"/>
                  </a:lnTo>
                  <a:lnTo>
                    <a:pt x="603" y="419"/>
                  </a:lnTo>
                  <a:lnTo>
                    <a:pt x="559" y="414"/>
                  </a:lnTo>
                  <a:lnTo>
                    <a:pt x="559" y="414"/>
                  </a:lnTo>
                  <a:lnTo>
                    <a:pt x="566" y="352"/>
                  </a:lnTo>
                  <a:lnTo>
                    <a:pt x="571" y="293"/>
                  </a:lnTo>
                  <a:lnTo>
                    <a:pt x="571" y="293"/>
                  </a:lnTo>
                  <a:lnTo>
                    <a:pt x="588" y="298"/>
                  </a:lnTo>
                  <a:lnTo>
                    <a:pt x="608" y="307"/>
                  </a:lnTo>
                  <a:lnTo>
                    <a:pt x="646" y="328"/>
                  </a:lnTo>
                  <a:lnTo>
                    <a:pt x="646" y="328"/>
                  </a:lnTo>
                  <a:lnTo>
                    <a:pt x="680" y="348"/>
                  </a:lnTo>
                  <a:lnTo>
                    <a:pt x="716" y="362"/>
                  </a:lnTo>
                  <a:lnTo>
                    <a:pt x="736" y="369"/>
                  </a:lnTo>
                  <a:lnTo>
                    <a:pt x="753" y="371"/>
                  </a:lnTo>
                  <a:lnTo>
                    <a:pt x="772" y="371"/>
                  </a:lnTo>
                  <a:lnTo>
                    <a:pt x="791" y="369"/>
                  </a:lnTo>
                  <a:lnTo>
                    <a:pt x="791" y="369"/>
                  </a:lnTo>
                  <a:lnTo>
                    <a:pt x="816" y="362"/>
                  </a:lnTo>
                  <a:lnTo>
                    <a:pt x="835" y="352"/>
                  </a:lnTo>
                  <a:lnTo>
                    <a:pt x="852" y="338"/>
                  </a:lnTo>
                  <a:lnTo>
                    <a:pt x="864" y="319"/>
                  </a:lnTo>
                  <a:lnTo>
                    <a:pt x="871" y="298"/>
                  </a:lnTo>
                  <a:lnTo>
                    <a:pt x="876" y="274"/>
                  </a:lnTo>
                  <a:lnTo>
                    <a:pt x="876" y="248"/>
                  </a:lnTo>
                  <a:lnTo>
                    <a:pt x="874" y="217"/>
                  </a:lnTo>
                  <a:lnTo>
                    <a:pt x="874" y="217"/>
                  </a:lnTo>
                  <a:lnTo>
                    <a:pt x="867" y="195"/>
                  </a:lnTo>
                  <a:lnTo>
                    <a:pt x="859" y="169"/>
                  </a:lnTo>
                  <a:lnTo>
                    <a:pt x="850" y="143"/>
                  </a:lnTo>
                  <a:lnTo>
                    <a:pt x="837" y="117"/>
                  </a:lnTo>
                  <a:lnTo>
                    <a:pt x="823" y="93"/>
                  </a:lnTo>
                  <a:lnTo>
                    <a:pt x="808" y="71"/>
                  </a:lnTo>
                  <a:lnTo>
                    <a:pt x="791" y="55"/>
                  </a:lnTo>
                  <a:lnTo>
                    <a:pt x="772" y="40"/>
                  </a:lnTo>
                  <a:lnTo>
                    <a:pt x="772" y="40"/>
                  </a:lnTo>
                  <a:lnTo>
                    <a:pt x="760" y="36"/>
                  </a:lnTo>
                  <a:lnTo>
                    <a:pt x="748" y="31"/>
                  </a:lnTo>
                  <a:lnTo>
                    <a:pt x="736" y="28"/>
                  </a:lnTo>
                  <a:lnTo>
                    <a:pt x="721" y="28"/>
                  </a:lnTo>
                  <a:lnTo>
                    <a:pt x="709" y="28"/>
                  </a:lnTo>
                  <a:lnTo>
                    <a:pt x="697" y="28"/>
                  </a:lnTo>
                  <a:lnTo>
                    <a:pt x="685" y="33"/>
                  </a:lnTo>
                  <a:lnTo>
                    <a:pt x="673" y="38"/>
                  </a:lnTo>
                  <a:lnTo>
                    <a:pt x="673" y="38"/>
                  </a:lnTo>
                  <a:lnTo>
                    <a:pt x="661" y="47"/>
                  </a:lnTo>
                  <a:lnTo>
                    <a:pt x="649" y="59"/>
                  </a:lnTo>
                  <a:lnTo>
                    <a:pt x="644" y="67"/>
                  </a:lnTo>
                  <a:lnTo>
                    <a:pt x="639" y="76"/>
                  </a:lnTo>
                  <a:lnTo>
                    <a:pt x="637" y="88"/>
                  </a:lnTo>
                  <a:lnTo>
                    <a:pt x="634" y="100"/>
                  </a:lnTo>
                  <a:lnTo>
                    <a:pt x="634" y="100"/>
                  </a:lnTo>
                  <a:lnTo>
                    <a:pt x="634" y="117"/>
                  </a:lnTo>
                  <a:lnTo>
                    <a:pt x="639" y="131"/>
                  </a:lnTo>
                  <a:lnTo>
                    <a:pt x="646" y="145"/>
                  </a:lnTo>
                  <a:lnTo>
                    <a:pt x="656" y="157"/>
                  </a:lnTo>
                  <a:lnTo>
                    <a:pt x="668" y="164"/>
                  </a:lnTo>
                  <a:lnTo>
                    <a:pt x="683" y="171"/>
                  </a:lnTo>
                  <a:lnTo>
                    <a:pt x="695" y="176"/>
                  </a:lnTo>
                  <a:lnTo>
                    <a:pt x="709" y="178"/>
                  </a:lnTo>
                  <a:lnTo>
                    <a:pt x="709" y="178"/>
                  </a:lnTo>
                  <a:lnTo>
                    <a:pt x="729" y="178"/>
                  </a:lnTo>
                  <a:lnTo>
                    <a:pt x="729" y="178"/>
                  </a:lnTo>
                  <a:lnTo>
                    <a:pt x="736" y="200"/>
                  </a:lnTo>
                  <a:lnTo>
                    <a:pt x="741" y="219"/>
                  </a:lnTo>
                  <a:lnTo>
                    <a:pt x="741" y="219"/>
                  </a:lnTo>
                  <a:lnTo>
                    <a:pt x="726" y="217"/>
                  </a:lnTo>
                  <a:lnTo>
                    <a:pt x="707" y="209"/>
                  </a:lnTo>
                  <a:lnTo>
                    <a:pt x="666" y="190"/>
                  </a:lnTo>
                  <a:lnTo>
                    <a:pt x="666" y="190"/>
                  </a:lnTo>
                  <a:lnTo>
                    <a:pt x="610" y="167"/>
                  </a:lnTo>
                  <a:lnTo>
                    <a:pt x="591" y="162"/>
                  </a:lnTo>
                  <a:lnTo>
                    <a:pt x="579" y="162"/>
                  </a:lnTo>
                  <a:lnTo>
                    <a:pt x="579" y="162"/>
                  </a:lnTo>
                  <a:lnTo>
                    <a:pt x="574" y="136"/>
                  </a:lnTo>
                  <a:lnTo>
                    <a:pt x="569" y="112"/>
                  </a:lnTo>
                  <a:lnTo>
                    <a:pt x="562" y="90"/>
                  </a:lnTo>
                  <a:lnTo>
                    <a:pt x="554" y="71"/>
                  </a:lnTo>
                  <a:lnTo>
                    <a:pt x="554" y="71"/>
                  </a:lnTo>
                  <a:lnTo>
                    <a:pt x="557" y="64"/>
                  </a:lnTo>
                  <a:lnTo>
                    <a:pt x="557" y="64"/>
                  </a:lnTo>
                  <a:lnTo>
                    <a:pt x="554" y="62"/>
                  </a:lnTo>
                  <a:lnTo>
                    <a:pt x="554" y="62"/>
                  </a:lnTo>
                  <a:lnTo>
                    <a:pt x="547" y="47"/>
                  </a:lnTo>
                  <a:lnTo>
                    <a:pt x="537" y="36"/>
                  </a:lnTo>
                  <a:lnTo>
                    <a:pt x="525" y="26"/>
                  </a:lnTo>
                  <a:lnTo>
                    <a:pt x="513" y="17"/>
                  </a:lnTo>
                  <a:lnTo>
                    <a:pt x="501" y="9"/>
                  </a:lnTo>
                  <a:lnTo>
                    <a:pt x="487" y="5"/>
                  </a:lnTo>
                  <a:lnTo>
                    <a:pt x="472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38" y="0"/>
                  </a:lnTo>
                  <a:lnTo>
                    <a:pt x="421" y="5"/>
                  </a:lnTo>
                  <a:lnTo>
                    <a:pt x="404" y="9"/>
                  </a:lnTo>
                  <a:lnTo>
                    <a:pt x="387" y="19"/>
                  </a:lnTo>
                  <a:lnTo>
                    <a:pt x="370" y="28"/>
                  </a:lnTo>
                  <a:lnTo>
                    <a:pt x="358" y="40"/>
                  </a:lnTo>
                  <a:lnTo>
                    <a:pt x="346" y="55"/>
                  </a:lnTo>
                  <a:lnTo>
                    <a:pt x="334" y="69"/>
                  </a:lnTo>
                  <a:lnTo>
                    <a:pt x="334" y="69"/>
                  </a:lnTo>
                  <a:lnTo>
                    <a:pt x="327" y="88"/>
                  </a:lnTo>
                  <a:lnTo>
                    <a:pt x="322" y="109"/>
                  </a:lnTo>
                  <a:lnTo>
                    <a:pt x="320" y="128"/>
                  </a:lnTo>
                  <a:lnTo>
                    <a:pt x="324" y="148"/>
                  </a:lnTo>
                  <a:lnTo>
                    <a:pt x="324" y="148"/>
                  </a:lnTo>
                  <a:lnTo>
                    <a:pt x="303" y="140"/>
                  </a:lnTo>
                  <a:lnTo>
                    <a:pt x="281" y="136"/>
                  </a:lnTo>
                  <a:lnTo>
                    <a:pt x="259" y="133"/>
                  </a:lnTo>
                  <a:lnTo>
                    <a:pt x="237" y="133"/>
                  </a:lnTo>
                  <a:lnTo>
                    <a:pt x="216" y="136"/>
                  </a:lnTo>
                  <a:lnTo>
                    <a:pt x="194" y="138"/>
                  </a:lnTo>
                  <a:lnTo>
                    <a:pt x="174" y="145"/>
                  </a:lnTo>
                  <a:lnTo>
                    <a:pt x="153" y="152"/>
                  </a:lnTo>
                  <a:lnTo>
                    <a:pt x="133" y="162"/>
                  </a:lnTo>
                  <a:lnTo>
                    <a:pt x="116" y="174"/>
                  </a:lnTo>
                  <a:lnTo>
                    <a:pt x="97" y="186"/>
                  </a:lnTo>
                  <a:lnTo>
                    <a:pt x="80" y="202"/>
                  </a:lnTo>
                  <a:lnTo>
                    <a:pt x="65" y="219"/>
                  </a:lnTo>
                  <a:lnTo>
                    <a:pt x="51" y="238"/>
                  </a:lnTo>
                  <a:lnTo>
                    <a:pt x="36" y="257"/>
                  </a:lnTo>
                  <a:lnTo>
                    <a:pt x="24" y="278"/>
                  </a:lnTo>
                  <a:lnTo>
                    <a:pt x="24" y="278"/>
                  </a:lnTo>
                  <a:lnTo>
                    <a:pt x="12" y="309"/>
                  </a:lnTo>
                  <a:lnTo>
                    <a:pt x="7" y="328"/>
                  </a:lnTo>
                  <a:lnTo>
                    <a:pt x="3" y="348"/>
                  </a:lnTo>
                  <a:lnTo>
                    <a:pt x="0" y="369"/>
                  </a:lnTo>
                  <a:lnTo>
                    <a:pt x="3" y="386"/>
                  </a:lnTo>
                  <a:lnTo>
                    <a:pt x="3" y="395"/>
                  </a:lnTo>
                  <a:lnTo>
                    <a:pt x="7" y="400"/>
                  </a:lnTo>
                  <a:lnTo>
                    <a:pt x="12" y="407"/>
                  </a:lnTo>
                  <a:lnTo>
                    <a:pt x="17" y="412"/>
                  </a:lnTo>
                  <a:lnTo>
                    <a:pt x="17" y="412"/>
                  </a:lnTo>
                  <a:lnTo>
                    <a:pt x="27" y="414"/>
                  </a:lnTo>
                  <a:lnTo>
                    <a:pt x="34" y="414"/>
                  </a:lnTo>
                  <a:lnTo>
                    <a:pt x="41" y="414"/>
                  </a:lnTo>
                  <a:lnTo>
                    <a:pt x="49" y="409"/>
                  </a:lnTo>
                  <a:lnTo>
                    <a:pt x="49" y="409"/>
                  </a:lnTo>
                  <a:lnTo>
                    <a:pt x="53" y="405"/>
                  </a:lnTo>
                  <a:lnTo>
                    <a:pt x="56" y="400"/>
                  </a:lnTo>
                  <a:lnTo>
                    <a:pt x="58" y="393"/>
                  </a:lnTo>
                  <a:lnTo>
                    <a:pt x="58" y="386"/>
                  </a:lnTo>
                  <a:lnTo>
                    <a:pt x="58" y="386"/>
                  </a:lnTo>
                  <a:lnTo>
                    <a:pt x="56" y="381"/>
                  </a:lnTo>
                  <a:lnTo>
                    <a:pt x="51" y="374"/>
                  </a:lnTo>
                  <a:lnTo>
                    <a:pt x="44" y="369"/>
                  </a:lnTo>
                  <a:lnTo>
                    <a:pt x="34" y="364"/>
                  </a:lnTo>
                  <a:lnTo>
                    <a:pt x="34" y="364"/>
                  </a:lnTo>
                  <a:lnTo>
                    <a:pt x="44" y="340"/>
                  </a:lnTo>
                  <a:lnTo>
                    <a:pt x="56" y="317"/>
                  </a:lnTo>
                  <a:lnTo>
                    <a:pt x="68" y="298"/>
                  </a:lnTo>
                  <a:lnTo>
                    <a:pt x="82" y="281"/>
                  </a:lnTo>
                  <a:lnTo>
                    <a:pt x="99" y="267"/>
                  </a:lnTo>
                  <a:lnTo>
                    <a:pt x="119" y="252"/>
                  </a:lnTo>
                  <a:lnTo>
                    <a:pt x="138" y="245"/>
                  </a:lnTo>
                  <a:lnTo>
                    <a:pt x="160" y="238"/>
                  </a:lnTo>
                  <a:lnTo>
                    <a:pt x="160" y="238"/>
                  </a:lnTo>
                  <a:lnTo>
                    <a:pt x="157" y="271"/>
                  </a:lnTo>
                  <a:lnTo>
                    <a:pt x="157" y="278"/>
                  </a:lnTo>
                  <a:lnTo>
                    <a:pt x="165" y="276"/>
                  </a:lnTo>
                  <a:lnTo>
                    <a:pt x="165" y="276"/>
                  </a:lnTo>
                  <a:lnTo>
                    <a:pt x="191" y="267"/>
                  </a:lnTo>
                  <a:lnTo>
                    <a:pt x="218" y="262"/>
                  </a:lnTo>
                  <a:lnTo>
                    <a:pt x="247" y="259"/>
                  </a:lnTo>
                  <a:lnTo>
                    <a:pt x="276" y="264"/>
                  </a:lnTo>
                  <a:lnTo>
                    <a:pt x="276" y="264"/>
                  </a:lnTo>
                  <a:lnTo>
                    <a:pt x="269" y="295"/>
                  </a:lnTo>
                  <a:lnTo>
                    <a:pt x="264" y="326"/>
                  </a:lnTo>
                  <a:lnTo>
                    <a:pt x="262" y="355"/>
                  </a:lnTo>
                  <a:lnTo>
                    <a:pt x="264" y="386"/>
                  </a:lnTo>
                  <a:lnTo>
                    <a:pt x="266" y="417"/>
                  </a:lnTo>
                  <a:lnTo>
                    <a:pt x="271" y="448"/>
                  </a:lnTo>
                  <a:lnTo>
                    <a:pt x="281" y="476"/>
                  </a:lnTo>
                  <a:lnTo>
                    <a:pt x="291" y="505"/>
                  </a:lnTo>
                  <a:lnTo>
                    <a:pt x="291" y="505"/>
                  </a:lnTo>
                  <a:lnTo>
                    <a:pt x="291" y="505"/>
                  </a:lnTo>
                  <a:lnTo>
                    <a:pt x="291" y="521"/>
                  </a:lnTo>
                  <a:lnTo>
                    <a:pt x="293" y="538"/>
                  </a:lnTo>
                  <a:lnTo>
                    <a:pt x="298" y="557"/>
                  </a:lnTo>
                  <a:lnTo>
                    <a:pt x="305" y="576"/>
                  </a:lnTo>
                  <a:lnTo>
                    <a:pt x="305" y="576"/>
                  </a:lnTo>
                  <a:lnTo>
                    <a:pt x="293" y="567"/>
                  </a:lnTo>
                  <a:lnTo>
                    <a:pt x="281" y="562"/>
                  </a:lnTo>
                  <a:lnTo>
                    <a:pt x="271" y="559"/>
                  </a:lnTo>
                  <a:lnTo>
                    <a:pt x="264" y="562"/>
                  </a:lnTo>
                  <a:lnTo>
                    <a:pt x="264" y="562"/>
                  </a:lnTo>
                  <a:lnTo>
                    <a:pt x="257" y="567"/>
                  </a:lnTo>
                  <a:lnTo>
                    <a:pt x="252" y="574"/>
                  </a:lnTo>
                  <a:lnTo>
                    <a:pt x="249" y="583"/>
                  </a:lnTo>
                  <a:lnTo>
                    <a:pt x="247" y="593"/>
                  </a:lnTo>
                  <a:lnTo>
                    <a:pt x="247" y="614"/>
                  </a:lnTo>
                  <a:lnTo>
                    <a:pt x="247" y="631"/>
                  </a:lnTo>
                  <a:lnTo>
                    <a:pt x="247" y="631"/>
                  </a:lnTo>
                  <a:lnTo>
                    <a:pt x="249" y="643"/>
                  </a:lnTo>
                  <a:lnTo>
                    <a:pt x="249" y="643"/>
                  </a:lnTo>
                  <a:lnTo>
                    <a:pt x="249" y="645"/>
                  </a:lnTo>
                  <a:lnTo>
                    <a:pt x="249" y="648"/>
                  </a:lnTo>
                  <a:lnTo>
                    <a:pt x="249" y="648"/>
                  </a:lnTo>
                  <a:lnTo>
                    <a:pt x="259" y="679"/>
                  </a:lnTo>
                  <a:lnTo>
                    <a:pt x="269" y="705"/>
                  </a:lnTo>
                  <a:lnTo>
                    <a:pt x="276" y="714"/>
                  </a:lnTo>
                  <a:lnTo>
                    <a:pt x="283" y="724"/>
                  </a:lnTo>
                  <a:lnTo>
                    <a:pt x="291" y="729"/>
                  </a:lnTo>
                  <a:lnTo>
                    <a:pt x="298" y="733"/>
                  </a:lnTo>
                  <a:lnTo>
                    <a:pt x="298" y="733"/>
                  </a:lnTo>
                  <a:lnTo>
                    <a:pt x="307" y="731"/>
                  </a:lnTo>
                  <a:lnTo>
                    <a:pt x="315" y="729"/>
                  </a:lnTo>
                  <a:lnTo>
                    <a:pt x="324" y="721"/>
                  </a:lnTo>
                  <a:lnTo>
                    <a:pt x="332" y="712"/>
                  </a:lnTo>
                  <a:lnTo>
                    <a:pt x="332" y="712"/>
                  </a:lnTo>
                  <a:lnTo>
                    <a:pt x="356" y="736"/>
                  </a:lnTo>
                  <a:lnTo>
                    <a:pt x="383" y="757"/>
                  </a:lnTo>
                  <a:lnTo>
                    <a:pt x="397" y="764"/>
                  </a:lnTo>
                  <a:lnTo>
                    <a:pt x="412" y="771"/>
                  </a:lnTo>
                  <a:lnTo>
                    <a:pt x="424" y="774"/>
                  </a:lnTo>
                  <a:lnTo>
                    <a:pt x="438" y="776"/>
                  </a:lnTo>
                  <a:lnTo>
                    <a:pt x="438" y="776"/>
                  </a:lnTo>
                  <a:lnTo>
                    <a:pt x="445" y="776"/>
                  </a:lnTo>
                  <a:lnTo>
                    <a:pt x="455" y="774"/>
                  </a:lnTo>
                  <a:lnTo>
                    <a:pt x="462" y="769"/>
                  </a:lnTo>
                  <a:lnTo>
                    <a:pt x="472" y="764"/>
                  </a:lnTo>
                  <a:lnTo>
                    <a:pt x="479" y="755"/>
                  </a:lnTo>
                  <a:lnTo>
                    <a:pt x="487" y="743"/>
                  </a:lnTo>
                  <a:lnTo>
                    <a:pt x="491" y="729"/>
                  </a:lnTo>
                  <a:lnTo>
                    <a:pt x="499" y="709"/>
                  </a:lnTo>
                  <a:lnTo>
                    <a:pt x="499" y="709"/>
                  </a:lnTo>
                  <a:lnTo>
                    <a:pt x="501" y="688"/>
                  </a:lnTo>
                  <a:lnTo>
                    <a:pt x="501" y="667"/>
                  </a:lnTo>
                  <a:lnTo>
                    <a:pt x="499" y="645"/>
                  </a:lnTo>
                  <a:lnTo>
                    <a:pt x="494" y="626"/>
                  </a:lnTo>
                  <a:lnTo>
                    <a:pt x="489" y="607"/>
                  </a:lnTo>
                  <a:lnTo>
                    <a:pt x="479" y="590"/>
                  </a:lnTo>
                  <a:lnTo>
                    <a:pt x="460" y="557"/>
                  </a:lnTo>
                  <a:lnTo>
                    <a:pt x="460" y="557"/>
                  </a:lnTo>
                  <a:lnTo>
                    <a:pt x="472" y="555"/>
                  </a:lnTo>
                  <a:lnTo>
                    <a:pt x="484" y="552"/>
                  </a:lnTo>
                  <a:lnTo>
                    <a:pt x="496" y="555"/>
                  </a:lnTo>
                  <a:lnTo>
                    <a:pt x="508" y="557"/>
                  </a:lnTo>
                  <a:lnTo>
                    <a:pt x="508" y="557"/>
                  </a:lnTo>
                  <a:lnTo>
                    <a:pt x="520" y="564"/>
                  </a:lnTo>
                  <a:lnTo>
                    <a:pt x="564" y="593"/>
                  </a:lnTo>
                  <a:lnTo>
                    <a:pt x="564" y="593"/>
                  </a:lnTo>
                  <a:lnTo>
                    <a:pt x="586" y="614"/>
                  </a:lnTo>
                  <a:lnTo>
                    <a:pt x="588" y="612"/>
                  </a:lnTo>
                  <a:lnTo>
                    <a:pt x="588" y="612"/>
                  </a:lnTo>
                  <a:lnTo>
                    <a:pt x="588" y="614"/>
                  </a:lnTo>
                  <a:lnTo>
                    <a:pt x="588" y="614"/>
                  </a:lnTo>
                  <a:lnTo>
                    <a:pt x="588" y="614"/>
                  </a:lnTo>
                  <a:lnTo>
                    <a:pt x="588" y="614"/>
                  </a:lnTo>
                  <a:lnTo>
                    <a:pt x="629" y="683"/>
                  </a:lnTo>
                  <a:lnTo>
                    <a:pt x="663" y="743"/>
                  </a:lnTo>
                  <a:lnTo>
                    <a:pt x="663" y="743"/>
                  </a:lnTo>
                  <a:lnTo>
                    <a:pt x="663" y="745"/>
                  </a:lnTo>
                  <a:lnTo>
                    <a:pt x="663" y="745"/>
                  </a:lnTo>
                  <a:lnTo>
                    <a:pt x="663" y="755"/>
                  </a:lnTo>
                  <a:lnTo>
                    <a:pt x="666" y="764"/>
                  </a:lnTo>
                  <a:lnTo>
                    <a:pt x="675" y="781"/>
                  </a:lnTo>
                  <a:lnTo>
                    <a:pt x="675" y="781"/>
                  </a:lnTo>
                  <a:lnTo>
                    <a:pt x="683" y="802"/>
                  </a:lnTo>
                  <a:lnTo>
                    <a:pt x="683" y="802"/>
                  </a:lnTo>
                  <a:lnTo>
                    <a:pt x="675" y="812"/>
                  </a:lnTo>
                  <a:lnTo>
                    <a:pt x="673" y="824"/>
                  </a:lnTo>
                  <a:lnTo>
                    <a:pt x="673" y="824"/>
                  </a:lnTo>
                  <a:lnTo>
                    <a:pt x="673" y="838"/>
                  </a:lnTo>
                  <a:lnTo>
                    <a:pt x="678" y="852"/>
                  </a:lnTo>
                  <a:lnTo>
                    <a:pt x="687" y="867"/>
                  </a:lnTo>
                  <a:lnTo>
                    <a:pt x="702" y="883"/>
                  </a:lnTo>
                  <a:lnTo>
                    <a:pt x="702" y="883"/>
                  </a:lnTo>
                  <a:lnTo>
                    <a:pt x="700" y="900"/>
                  </a:lnTo>
                  <a:lnTo>
                    <a:pt x="702" y="914"/>
                  </a:lnTo>
                  <a:lnTo>
                    <a:pt x="704" y="929"/>
                  </a:lnTo>
                  <a:lnTo>
                    <a:pt x="712" y="938"/>
                  </a:lnTo>
                  <a:lnTo>
                    <a:pt x="712" y="938"/>
                  </a:lnTo>
                  <a:lnTo>
                    <a:pt x="721" y="948"/>
                  </a:lnTo>
                  <a:lnTo>
                    <a:pt x="733" y="955"/>
                  </a:lnTo>
                  <a:lnTo>
                    <a:pt x="750" y="957"/>
                  </a:lnTo>
                  <a:lnTo>
                    <a:pt x="770" y="957"/>
                  </a:lnTo>
                  <a:lnTo>
                    <a:pt x="770" y="957"/>
                  </a:lnTo>
                  <a:lnTo>
                    <a:pt x="799" y="955"/>
                  </a:lnTo>
                  <a:lnTo>
                    <a:pt x="799" y="955"/>
                  </a:lnTo>
                  <a:lnTo>
                    <a:pt x="833" y="948"/>
                  </a:lnTo>
                  <a:lnTo>
                    <a:pt x="864" y="933"/>
                  </a:lnTo>
                  <a:lnTo>
                    <a:pt x="898" y="917"/>
                  </a:lnTo>
                  <a:lnTo>
                    <a:pt x="929" y="895"/>
                  </a:lnTo>
                  <a:lnTo>
                    <a:pt x="961" y="869"/>
                  </a:lnTo>
                  <a:lnTo>
                    <a:pt x="990" y="840"/>
                  </a:lnTo>
                  <a:lnTo>
                    <a:pt x="1019" y="809"/>
                  </a:lnTo>
                  <a:lnTo>
                    <a:pt x="1043" y="776"/>
                  </a:lnTo>
                  <a:lnTo>
                    <a:pt x="1043" y="776"/>
                  </a:lnTo>
                  <a:lnTo>
                    <a:pt x="1065" y="740"/>
                  </a:lnTo>
                  <a:lnTo>
                    <a:pt x="1079" y="705"/>
                  </a:lnTo>
                  <a:lnTo>
                    <a:pt x="1089" y="669"/>
                  </a:lnTo>
                  <a:lnTo>
                    <a:pt x="1094" y="633"/>
                  </a:lnTo>
                  <a:lnTo>
                    <a:pt x="1094" y="633"/>
                  </a:lnTo>
                  <a:lnTo>
                    <a:pt x="1099" y="607"/>
                  </a:lnTo>
                  <a:lnTo>
                    <a:pt x="1096" y="579"/>
                  </a:lnTo>
                  <a:lnTo>
                    <a:pt x="1094" y="552"/>
                  </a:lnTo>
                  <a:lnTo>
                    <a:pt x="1087" y="529"/>
                  </a:lnTo>
                  <a:lnTo>
                    <a:pt x="1087" y="529"/>
                  </a:lnTo>
                  <a:lnTo>
                    <a:pt x="1079" y="512"/>
                  </a:lnTo>
                  <a:lnTo>
                    <a:pt x="1067" y="495"/>
                  </a:lnTo>
                  <a:lnTo>
                    <a:pt x="1055" y="479"/>
                  </a:lnTo>
                  <a:lnTo>
                    <a:pt x="1041" y="462"/>
                  </a:lnTo>
                  <a:lnTo>
                    <a:pt x="1024" y="450"/>
                  </a:lnTo>
                  <a:lnTo>
                    <a:pt x="1007" y="438"/>
                  </a:lnTo>
                  <a:lnTo>
                    <a:pt x="988" y="428"/>
                  </a:lnTo>
                  <a:lnTo>
                    <a:pt x="968" y="424"/>
                  </a:lnTo>
                  <a:lnTo>
                    <a:pt x="968" y="424"/>
                  </a:lnTo>
                  <a:close/>
                  <a:moveTo>
                    <a:pt x="1363" y="169"/>
                  </a:moveTo>
                  <a:lnTo>
                    <a:pt x="1363" y="169"/>
                  </a:lnTo>
                  <a:lnTo>
                    <a:pt x="1355" y="148"/>
                  </a:lnTo>
                  <a:lnTo>
                    <a:pt x="1348" y="128"/>
                  </a:lnTo>
                  <a:lnTo>
                    <a:pt x="1338" y="109"/>
                  </a:lnTo>
                  <a:lnTo>
                    <a:pt x="1326" y="93"/>
                  </a:lnTo>
                  <a:lnTo>
                    <a:pt x="1314" y="76"/>
                  </a:lnTo>
                  <a:lnTo>
                    <a:pt x="1297" y="62"/>
                  </a:lnTo>
                  <a:lnTo>
                    <a:pt x="1283" y="47"/>
                  </a:lnTo>
                  <a:lnTo>
                    <a:pt x="1263" y="36"/>
                  </a:lnTo>
                  <a:lnTo>
                    <a:pt x="1263" y="36"/>
                  </a:lnTo>
                  <a:lnTo>
                    <a:pt x="1244" y="26"/>
                  </a:lnTo>
                  <a:lnTo>
                    <a:pt x="1225" y="19"/>
                  </a:lnTo>
                  <a:lnTo>
                    <a:pt x="1205" y="12"/>
                  </a:lnTo>
                  <a:lnTo>
                    <a:pt x="1186" y="7"/>
                  </a:lnTo>
                  <a:lnTo>
                    <a:pt x="1164" y="5"/>
                  </a:lnTo>
                  <a:lnTo>
                    <a:pt x="1142" y="5"/>
                  </a:lnTo>
                  <a:lnTo>
                    <a:pt x="1121" y="7"/>
                  </a:lnTo>
                  <a:lnTo>
                    <a:pt x="1101" y="12"/>
                  </a:lnTo>
                  <a:lnTo>
                    <a:pt x="1101" y="12"/>
                  </a:lnTo>
                  <a:lnTo>
                    <a:pt x="1079" y="17"/>
                  </a:lnTo>
                  <a:lnTo>
                    <a:pt x="1060" y="24"/>
                  </a:lnTo>
                  <a:lnTo>
                    <a:pt x="1041" y="33"/>
                  </a:lnTo>
                  <a:lnTo>
                    <a:pt x="1024" y="45"/>
                  </a:lnTo>
                  <a:lnTo>
                    <a:pt x="1007" y="59"/>
                  </a:lnTo>
                  <a:lnTo>
                    <a:pt x="992" y="74"/>
                  </a:lnTo>
                  <a:lnTo>
                    <a:pt x="978" y="88"/>
                  </a:lnTo>
                  <a:lnTo>
                    <a:pt x="966" y="107"/>
                  </a:lnTo>
                  <a:lnTo>
                    <a:pt x="966" y="107"/>
                  </a:lnTo>
                  <a:lnTo>
                    <a:pt x="956" y="126"/>
                  </a:lnTo>
                  <a:lnTo>
                    <a:pt x="946" y="145"/>
                  </a:lnTo>
                  <a:lnTo>
                    <a:pt x="942" y="167"/>
                  </a:lnTo>
                  <a:lnTo>
                    <a:pt x="937" y="186"/>
                  </a:lnTo>
                  <a:lnTo>
                    <a:pt x="934" y="207"/>
                  </a:lnTo>
                  <a:lnTo>
                    <a:pt x="934" y="226"/>
                  </a:lnTo>
                  <a:lnTo>
                    <a:pt x="937" y="248"/>
                  </a:lnTo>
                  <a:lnTo>
                    <a:pt x="939" y="267"/>
                  </a:lnTo>
                  <a:lnTo>
                    <a:pt x="946" y="288"/>
                  </a:lnTo>
                  <a:lnTo>
                    <a:pt x="954" y="307"/>
                  </a:lnTo>
                  <a:lnTo>
                    <a:pt x="963" y="324"/>
                  </a:lnTo>
                  <a:lnTo>
                    <a:pt x="975" y="343"/>
                  </a:lnTo>
                  <a:lnTo>
                    <a:pt x="988" y="359"/>
                  </a:lnTo>
                  <a:lnTo>
                    <a:pt x="1002" y="374"/>
                  </a:lnTo>
                  <a:lnTo>
                    <a:pt x="1019" y="388"/>
                  </a:lnTo>
                  <a:lnTo>
                    <a:pt x="1038" y="400"/>
                  </a:lnTo>
                  <a:lnTo>
                    <a:pt x="1038" y="400"/>
                  </a:lnTo>
                  <a:lnTo>
                    <a:pt x="1058" y="409"/>
                  </a:lnTo>
                  <a:lnTo>
                    <a:pt x="1077" y="419"/>
                  </a:lnTo>
                  <a:lnTo>
                    <a:pt x="1096" y="424"/>
                  </a:lnTo>
                  <a:lnTo>
                    <a:pt x="1118" y="428"/>
                  </a:lnTo>
                  <a:lnTo>
                    <a:pt x="1140" y="431"/>
                  </a:lnTo>
                  <a:lnTo>
                    <a:pt x="1159" y="431"/>
                  </a:lnTo>
                  <a:lnTo>
                    <a:pt x="1181" y="428"/>
                  </a:lnTo>
                  <a:lnTo>
                    <a:pt x="1200" y="426"/>
                  </a:lnTo>
                  <a:lnTo>
                    <a:pt x="1222" y="419"/>
                  </a:lnTo>
                  <a:lnTo>
                    <a:pt x="1242" y="412"/>
                  </a:lnTo>
                  <a:lnTo>
                    <a:pt x="1259" y="402"/>
                  </a:lnTo>
                  <a:lnTo>
                    <a:pt x="1278" y="390"/>
                  </a:lnTo>
                  <a:lnTo>
                    <a:pt x="1292" y="378"/>
                  </a:lnTo>
                  <a:lnTo>
                    <a:pt x="1309" y="364"/>
                  </a:lnTo>
                  <a:lnTo>
                    <a:pt x="1324" y="348"/>
                  </a:lnTo>
                  <a:lnTo>
                    <a:pt x="1336" y="328"/>
                  </a:lnTo>
                  <a:lnTo>
                    <a:pt x="1336" y="328"/>
                  </a:lnTo>
                  <a:lnTo>
                    <a:pt x="1346" y="312"/>
                  </a:lnTo>
                  <a:lnTo>
                    <a:pt x="1355" y="293"/>
                  </a:lnTo>
                  <a:lnTo>
                    <a:pt x="1360" y="271"/>
                  </a:lnTo>
                  <a:lnTo>
                    <a:pt x="1365" y="252"/>
                  </a:lnTo>
                  <a:lnTo>
                    <a:pt x="1367" y="231"/>
                  </a:lnTo>
                  <a:lnTo>
                    <a:pt x="1367" y="209"/>
                  </a:lnTo>
                  <a:lnTo>
                    <a:pt x="1365" y="190"/>
                  </a:lnTo>
                  <a:lnTo>
                    <a:pt x="1363" y="169"/>
                  </a:lnTo>
                  <a:lnTo>
                    <a:pt x="1363" y="16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45" name="Freeform 17"/>
            <p:cNvSpPr>
              <a:spLocks noEditPoints="1"/>
            </p:cNvSpPr>
            <p:nvPr/>
          </p:nvSpPr>
          <p:spPr bwMode="auto">
            <a:xfrm>
              <a:off x="2183" y="3144"/>
              <a:ext cx="1123" cy="981"/>
            </a:xfrm>
            <a:custGeom>
              <a:avLst/>
              <a:gdLst/>
              <a:ahLst/>
              <a:cxnLst>
                <a:cxn ang="0">
                  <a:pos x="235" y="133"/>
                </a:cxn>
                <a:cxn ang="0">
                  <a:pos x="27" y="286"/>
                </a:cxn>
                <a:cxn ang="0">
                  <a:pos x="46" y="438"/>
                </a:cxn>
                <a:cxn ang="0">
                  <a:pos x="70" y="376"/>
                </a:cxn>
                <a:cxn ang="0">
                  <a:pos x="157" y="283"/>
                </a:cxn>
                <a:cxn ang="0">
                  <a:pos x="271" y="286"/>
                </a:cxn>
                <a:cxn ang="0">
                  <a:pos x="295" y="562"/>
                </a:cxn>
                <a:cxn ang="0">
                  <a:pos x="249" y="652"/>
                </a:cxn>
                <a:cxn ang="0">
                  <a:pos x="310" y="757"/>
                </a:cxn>
                <a:cxn ang="0">
                  <a:pos x="450" y="800"/>
                </a:cxn>
                <a:cxn ang="0">
                  <a:pos x="525" y="669"/>
                </a:cxn>
                <a:cxn ang="0">
                  <a:pos x="588" y="633"/>
                </a:cxn>
                <a:cxn ang="0">
                  <a:pos x="680" y="812"/>
                </a:cxn>
                <a:cxn ang="0">
                  <a:pos x="699" y="914"/>
                </a:cxn>
                <a:cxn ang="0">
                  <a:pos x="784" y="981"/>
                </a:cxn>
                <a:cxn ang="0">
                  <a:pos x="1065" y="795"/>
                </a:cxn>
                <a:cxn ang="0">
                  <a:pos x="1111" y="536"/>
                </a:cxn>
                <a:cxn ang="0">
                  <a:pos x="939" y="424"/>
                </a:cxn>
                <a:cxn ang="0">
                  <a:pos x="789" y="531"/>
                </a:cxn>
                <a:cxn ang="0">
                  <a:pos x="586" y="414"/>
                </a:cxn>
                <a:cxn ang="0">
                  <a:pos x="806" y="395"/>
                </a:cxn>
                <a:cxn ang="0">
                  <a:pos x="874" y="152"/>
                </a:cxn>
                <a:cxn ang="0">
                  <a:pos x="692" y="33"/>
                </a:cxn>
                <a:cxn ang="0">
                  <a:pos x="637" y="140"/>
                </a:cxn>
                <a:cxn ang="0">
                  <a:pos x="581" y="81"/>
                </a:cxn>
                <a:cxn ang="0">
                  <a:pos x="503" y="5"/>
                </a:cxn>
                <a:cxn ang="0">
                  <a:pos x="344" y="169"/>
                </a:cxn>
                <a:cxn ang="0">
                  <a:pos x="404" y="40"/>
                </a:cxn>
                <a:cxn ang="0">
                  <a:pos x="554" y="79"/>
                </a:cxn>
                <a:cxn ang="0">
                  <a:pos x="583" y="183"/>
                </a:cxn>
                <a:cxn ang="0">
                  <a:pos x="755" y="243"/>
                </a:cxn>
                <a:cxn ang="0">
                  <a:pos x="741" y="179"/>
                </a:cxn>
                <a:cxn ang="0">
                  <a:pos x="668" y="81"/>
                </a:cxn>
                <a:cxn ang="0">
                  <a:pos x="837" y="136"/>
                </a:cxn>
                <a:cxn ang="0">
                  <a:pos x="801" y="369"/>
                </a:cxn>
                <a:cxn ang="0">
                  <a:pos x="581" y="290"/>
                </a:cxn>
                <a:cxn ang="0">
                  <a:pos x="569" y="438"/>
                </a:cxn>
                <a:cxn ang="0">
                  <a:pos x="750" y="524"/>
                </a:cxn>
                <a:cxn ang="0">
                  <a:pos x="830" y="607"/>
                </a:cxn>
                <a:cxn ang="0">
                  <a:pos x="944" y="448"/>
                </a:cxn>
                <a:cxn ang="0">
                  <a:pos x="1087" y="543"/>
                </a:cxn>
                <a:cxn ang="0">
                  <a:pos x="1043" y="781"/>
                </a:cxn>
                <a:cxn ang="0">
                  <a:pos x="782" y="957"/>
                </a:cxn>
                <a:cxn ang="0">
                  <a:pos x="726" y="891"/>
                </a:cxn>
                <a:cxn ang="0">
                  <a:pos x="707" y="814"/>
                </a:cxn>
                <a:cxn ang="0">
                  <a:pos x="653" y="688"/>
                </a:cxn>
                <a:cxn ang="0">
                  <a:pos x="540" y="567"/>
                </a:cxn>
                <a:cxn ang="0">
                  <a:pos x="460" y="564"/>
                </a:cxn>
                <a:cxn ang="0">
                  <a:pos x="496" y="719"/>
                </a:cxn>
                <a:cxn ang="0">
                  <a:pos x="378" y="741"/>
                </a:cxn>
                <a:cxn ang="0">
                  <a:pos x="307" y="731"/>
                </a:cxn>
                <a:cxn ang="0">
                  <a:pos x="271" y="643"/>
                </a:cxn>
                <a:cxn ang="0">
                  <a:pos x="315" y="600"/>
                </a:cxn>
                <a:cxn ang="0">
                  <a:pos x="305" y="486"/>
                </a:cxn>
                <a:cxn ang="0">
                  <a:pos x="290" y="264"/>
                </a:cxn>
                <a:cxn ang="0">
                  <a:pos x="179" y="240"/>
                </a:cxn>
                <a:cxn ang="0">
                  <a:pos x="34" y="379"/>
                </a:cxn>
                <a:cxn ang="0">
                  <a:pos x="36" y="412"/>
                </a:cxn>
                <a:cxn ang="0">
                  <a:pos x="116" y="207"/>
                </a:cxn>
                <a:cxn ang="0">
                  <a:pos x="336" y="174"/>
                </a:cxn>
                <a:cxn ang="0">
                  <a:pos x="588" y="162"/>
                </a:cxn>
                <a:cxn ang="0">
                  <a:pos x="702" y="200"/>
                </a:cxn>
              </a:cxnLst>
              <a:rect l="0" t="0" r="r" b="b"/>
              <a:pathLst>
                <a:path w="1123" h="981">
                  <a:moveTo>
                    <a:pt x="336" y="76"/>
                  </a:moveTo>
                  <a:lnTo>
                    <a:pt x="336" y="76"/>
                  </a:lnTo>
                  <a:lnTo>
                    <a:pt x="329" y="90"/>
                  </a:lnTo>
                  <a:lnTo>
                    <a:pt x="324" y="105"/>
                  </a:lnTo>
                  <a:lnTo>
                    <a:pt x="319" y="119"/>
                  </a:lnTo>
                  <a:lnTo>
                    <a:pt x="319" y="136"/>
                  </a:lnTo>
                  <a:lnTo>
                    <a:pt x="319" y="136"/>
                  </a:lnTo>
                  <a:lnTo>
                    <a:pt x="319" y="143"/>
                  </a:lnTo>
                  <a:lnTo>
                    <a:pt x="319" y="143"/>
                  </a:lnTo>
                  <a:lnTo>
                    <a:pt x="298" y="138"/>
                  </a:lnTo>
                  <a:lnTo>
                    <a:pt x="276" y="133"/>
                  </a:lnTo>
                  <a:lnTo>
                    <a:pt x="257" y="133"/>
                  </a:lnTo>
                  <a:lnTo>
                    <a:pt x="235" y="133"/>
                  </a:lnTo>
                  <a:lnTo>
                    <a:pt x="213" y="138"/>
                  </a:lnTo>
                  <a:lnTo>
                    <a:pt x="191" y="143"/>
                  </a:lnTo>
                  <a:lnTo>
                    <a:pt x="172" y="148"/>
                  </a:lnTo>
                  <a:lnTo>
                    <a:pt x="153" y="157"/>
                  </a:lnTo>
                  <a:lnTo>
                    <a:pt x="133" y="167"/>
                  </a:lnTo>
                  <a:lnTo>
                    <a:pt x="114" y="179"/>
                  </a:lnTo>
                  <a:lnTo>
                    <a:pt x="97" y="193"/>
                  </a:lnTo>
                  <a:lnTo>
                    <a:pt x="80" y="210"/>
                  </a:lnTo>
                  <a:lnTo>
                    <a:pt x="65" y="226"/>
                  </a:lnTo>
                  <a:lnTo>
                    <a:pt x="51" y="245"/>
                  </a:lnTo>
                  <a:lnTo>
                    <a:pt x="36" y="264"/>
                  </a:lnTo>
                  <a:lnTo>
                    <a:pt x="27" y="286"/>
                  </a:lnTo>
                  <a:lnTo>
                    <a:pt x="27" y="286"/>
                  </a:lnTo>
                  <a:lnTo>
                    <a:pt x="17" y="305"/>
                  </a:lnTo>
                  <a:lnTo>
                    <a:pt x="10" y="326"/>
                  </a:lnTo>
                  <a:lnTo>
                    <a:pt x="5" y="350"/>
                  </a:lnTo>
                  <a:lnTo>
                    <a:pt x="0" y="374"/>
                  </a:lnTo>
                  <a:lnTo>
                    <a:pt x="0" y="388"/>
                  </a:lnTo>
                  <a:lnTo>
                    <a:pt x="0" y="400"/>
                  </a:lnTo>
                  <a:lnTo>
                    <a:pt x="2" y="410"/>
                  </a:lnTo>
                  <a:lnTo>
                    <a:pt x="7" y="419"/>
                  </a:lnTo>
                  <a:lnTo>
                    <a:pt x="15" y="429"/>
                  </a:lnTo>
                  <a:lnTo>
                    <a:pt x="24" y="433"/>
                  </a:lnTo>
                  <a:lnTo>
                    <a:pt x="24" y="433"/>
                  </a:lnTo>
                  <a:lnTo>
                    <a:pt x="36" y="438"/>
                  </a:lnTo>
                  <a:lnTo>
                    <a:pt x="46" y="438"/>
                  </a:lnTo>
                  <a:lnTo>
                    <a:pt x="58" y="438"/>
                  </a:lnTo>
                  <a:lnTo>
                    <a:pt x="68" y="431"/>
                  </a:lnTo>
                  <a:lnTo>
                    <a:pt x="68" y="431"/>
                  </a:lnTo>
                  <a:lnTo>
                    <a:pt x="75" y="426"/>
                  </a:lnTo>
                  <a:lnTo>
                    <a:pt x="77" y="419"/>
                  </a:lnTo>
                  <a:lnTo>
                    <a:pt x="82" y="412"/>
                  </a:lnTo>
                  <a:lnTo>
                    <a:pt x="82" y="402"/>
                  </a:lnTo>
                  <a:lnTo>
                    <a:pt x="82" y="402"/>
                  </a:lnTo>
                  <a:lnTo>
                    <a:pt x="82" y="395"/>
                  </a:lnTo>
                  <a:lnTo>
                    <a:pt x="82" y="395"/>
                  </a:lnTo>
                  <a:lnTo>
                    <a:pt x="80" y="388"/>
                  </a:lnTo>
                  <a:lnTo>
                    <a:pt x="75" y="381"/>
                  </a:lnTo>
                  <a:lnTo>
                    <a:pt x="70" y="376"/>
                  </a:lnTo>
                  <a:lnTo>
                    <a:pt x="63" y="369"/>
                  </a:lnTo>
                  <a:lnTo>
                    <a:pt x="63" y="369"/>
                  </a:lnTo>
                  <a:lnTo>
                    <a:pt x="70" y="352"/>
                  </a:lnTo>
                  <a:lnTo>
                    <a:pt x="80" y="333"/>
                  </a:lnTo>
                  <a:lnTo>
                    <a:pt x="90" y="319"/>
                  </a:lnTo>
                  <a:lnTo>
                    <a:pt x="99" y="305"/>
                  </a:lnTo>
                  <a:lnTo>
                    <a:pt x="114" y="293"/>
                  </a:lnTo>
                  <a:lnTo>
                    <a:pt x="126" y="283"/>
                  </a:lnTo>
                  <a:lnTo>
                    <a:pt x="140" y="274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57" y="283"/>
                  </a:lnTo>
                  <a:lnTo>
                    <a:pt x="157" y="283"/>
                  </a:lnTo>
                  <a:lnTo>
                    <a:pt x="157" y="290"/>
                  </a:lnTo>
                  <a:lnTo>
                    <a:pt x="157" y="290"/>
                  </a:lnTo>
                  <a:lnTo>
                    <a:pt x="157" y="298"/>
                  </a:lnTo>
                  <a:lnTo>
                    <a:pt x="162" y="302"/>
                  </a:lnTo>
                  <a:lnTo>
                    <a:pt x="162" y="302"/>
                  </a:lnTo>
                  <a:lnTo>
                    <a:pt x="167" y="305"/>
                  </a:lnTo>
                  <a:lnTo>
                    <a:pt x="174" y="302"/>
                  </a:lnTo>
                  <a:lnTo>
                    <a:pt x="182" y="300"/>
                  </a:lnTo>
                  <a:lnTo>
                    <a:pt x="182" y="300"/>
                  </a:lnTo>
                  <a:lnTo>
                    <a:pt x="203" y="290"/>
                  </a:lnTo>
                  <a:lnTo>
                    <a:pt x="225" y="286"/>
                  </a:lnTo>
                  <a:lnTo>
                    <a:pt x="249" y="286"/>
                  </a:lnTo>
                  <a:lnTo>
                    <a:pt x="271" y="286"/>
                  </a:lnTo>
                  <a:lnTo>
                    <a:pt x="271" y="286"/>
                  </a:lnTo>
                  <a:lnTo>
                    <a:pt x="264" y="329"/>
                  </a:lnTo>
                  <a:lnTo>
                    <a:pt x="261" y="374"/>
                  </a:lnTo>
                  <a:lnTo>
                    <a:pt x="261" y="374"/>
                  </a:lnTo>
                  <a:lnTo>
                    <a:pt x="264" y="412"/>
                  </a:lnTo>
                  <a:lnTo>
                    <a:pt x="269" y="448"/>
                  </a:lnTo>
                  <a:lnTo>
                    <a:pt x="278" y="486"/>
                  </a:lnTo>
                  <a:lnTo>
                    <a:pt x="290" y="521"/>
                  </a:lnTo>
                  <a:lnTo>
                    <a:pt x="290" y="521"/>
                  </a:lnTo>
                  <a:lnTo>
                    <a:pt x="290" y="524"/>
                  </a:lnTo>
                  <a:lnTo>
                    <a:pt x="290" y="524"/>
                  </a:lnTo>
                  <a:lnTo>
                    <a:pt x="293" y="543"/>
                  </a:lnTo>
                  <a:lnTo>
                    <a:pt x="295" y="562"/>
                  </a:lnTo>
                  <a:lnTo>
                    <a:pt x="295" y="562"/>
                  </a:lnTo>
                  <a:lnTo>
                    <a:pt x="283" y="560"/>
                  </a:lnTo>
                  <a:lnTo>
                    <a:pt x="271" y="562"/>
                  </a:lnTo>
                  <a:lnTo>
                    <a:pt x="271" y="562"/>
                  </a:lnTo>
                  <a:lnTo>
                    <a:pt x="264" y="567"/>
                  </a:lnTo>
                  <a:lnTo>
                    <a:pt x="259" y="571"/>
                  </a:lnTo>
                  <a:lnTo>
                    <a:pt x="252" y="586"/>
                  </a:lnTo>
                  <a:lnTo>
                    <a:pt x="247" y="600"/>
                  </a:lnTo>
                  <a:lnTo>
                    <a:pt x="244" y="619"/>
                  </a:lnTo>
                  <a:lnTo>
                    <a:pt x="244" y="619"/>
                  </a:lnTo>
                  <a:lnTo>
                    <a:pt x="247" y="645"/>
                  </a:lnTo>
                  <a:lnTo>
                    <a:pt x="247" y="645"/>
                  </a:lnTo>
                  <a:lnTo>
                    <a:pt x="249" y="652"/>
                  </a:lnTo>
                  <a:lnTo>
                    <a:pt x="249" y="652"/>
                  </a:lnTo>
                  <a:lnTo>
                    <a:pt x="247" y="655"/>
                  </a:lnTo>
                  <a:lnTo>
                    <a:pt x="247" y="655"/>
                  </a:lnTo>
                  <a:lnTo>
                    <a:pt x="249" y="660"/>
                  </a:lnTo>
                  <a:lnTo>
                    <a:pt x="249" y="664"/>
                  </a:lnTo>
                  <a:lnTo>
                    <a:pt x="249" y="664"/>
                  </a:lnTo>
                  <a:lnTo>
                    <a:pt x="259" y="695"/>
                  </a:lnTo>
                  <a:lnTo>
                    <a:pt x="264" y="710"/>
                  </a:lnTo>
                  <a:lnTo>
                    <a:pt x="271" y="724"/>
                  </a:lnTo>
                  <a:lnTo>
                    <a:pt x="278" y="736"/>
                  </a:lnTo>
                  <a:lnTo>
                    <a:pt x="288" y="745"/>
                  </a:lnTo>
                  <a:lnTo>
                    <a:pt x="298" y="752"/>
                  </a:lnTo>
                  <a:lnTo>
                    <a:pt x="310" y="757"/>
                  </a:lnTo>
                  <a:lnTo>
                    <a:pt x="310" y="757"/>
                  </a:lnTo>
                  <a:lnTo>
                    <a:pt x="317" y="757"/>
                  </a:lnTo>
                  <a:lnTo>
                    <a:pt x="324" y="755"/>
                  </a:lnTo>
                  <a:lnTo>
                    <a:pt x="334" y="750"/>
                  </a:lnTo>
                  <a:lnTo>
                    <a:pt x="344" y="743"/>
                  </a:lnTo>
                  <a:lnTo>
                    <a:pt x="344" y="743"/>
                  </a:lnTo>
                  <a:lnTo>
                    <a:pt x="370" y="767"/>
                  </a:lnTo>
                  <a:lnTo>
                    <a:pt x="399" y="786"/>
                  </a:lnTo>
                  <a:lnTo>
                    <a:pt x="411" y="793"/>
                  </a:lnTo>
                  <a:lnTo>
                    <a:pt x="424" y="798"/>
                  </a:lnTo>
                  <a:lnTo>
                    <a:pt x="438" y="800"/>
                  </a:lnTo>
                  <a:lnTo>
                    <a:pt x="450" y="800"/>
                  </a:lnTo>
                  <a:lnTo>
                    <a:pt x="450" y="800"/>
                  </a:lnTo>
                  <a:lnTo>
                    <a:pt x="457" y="800"/>
                  </a:lnTo>
                  <a:lnTo>
                    <a:pt x="467" y="798"/>
                  </a:lnTo>
                  <a:lnTo>
                    <a:pt x="477" y="793"/>
                  </a:lnTo>
                  <a:lnTo>
                    <a:pt x="489" y="788"/>
                  </a:lnTo>
                  <a:lnTo>
                    <a:pt x="499" y="776"/>
                  </a:lnTo>
                  <a:lnTo>
                    <a:pt x="508" y="764"/>
                  </a:lnTo>
                  <a:lnTo>
                    <a:pt x="516" y="748"/>
                  </a:lnTo>
                  <a:lnTo>
                    <a:pt x="523" y="724"/>
                  </a:lnTo>
                  <a:lnTo>
                    <a:pt x="523" y="724"/>
                  </a:lnTo>
                  <a:lnTo>
                    <a:pt x="525" y="705"/>
                  </a:lnTo>
                  <a:lnTo>
                    <a:pt x="525" y="686"/>
                  </a:lnTo>
                  <a:lnTo>
                    <a:pt x="525" y="686"/>
                  </a:lnTo>
                  <a:lnTo>
                    <a:pt x="525" y="669"/>
                  </a:lnTo>
                  <a:lnTo>
                    <a:pt x="523" y="655"/>
                  </a:lnTo>
                  <a:lnTo>
                    <a:pt x="516" y="626"/>
                  </a:lnTo>
                  <a:lnTo>
                    <a:pt x="506" y="600"/>
                  </a:lnTo>
                  <a:lnTo>
                    <a:pt x="494" y="579"/>
                  </a:lnTo>
                  <a:lnTo>
                    <a:pt x="494" y="579"/>
                  </a:lnTo>
                  <a:lnTo>
                    <a:pt x="503" y="579"/>
                  </a:lnTo>
                  <a:lnTo>
                    <a:pt x="516" y="581"/>
                  </a:lnTo>
                  <a:lnTo>
                    <a:pt x="516" y="581"/>
                  </a:lnTo>
                  <a:lnTo>
                    <a:pt x="528" y="588"/>
                  </a:lnTo>
                  <a:lnTo>
                    <a:pt x="528" y="588"/>
                  </a:lnTo>
                  <a:lnTo>
                    <a:pt x="569" y="614"/>
                  </a:lnTo>
                  <a:lnTo>
                    <a:pt x="569" y="614"/>
                  </a:lnTo>
                  <a:lnTo>
                    <a:pt x="588" y="633"/>
                  </a:lnTo>
                  <a:lnTo>
                    <a:pt x="588" y="633"/>
                  </a:lnTo>
                  <a:lnTo>
                    <a:pt x="593" y="638"/>
                  </a:lnTo>
                  <a:lnTo>
                    <a:pt x="593" y="638"/>
                  </a:lnTo>
                  <a:lnTo>
                    <a:pt x="632" y="700"/>
                  </a:lnTo>
                  <a:lnTo>
                    <a:pt x="661" y="757"/>
                  </a:lnTo>
                  <a:lnTo>
                    <a:pt x="661" y="757"/>
                  </a:lnTo>
                  <a:lnTo>
                    <a:pt x="661" y="760"/>
                  </a:lnTo>
                  <a:lnTo>
                    <a:pt x="661" y="760"/>
                  </a:lnTo>
                  <a:lnTo>
                    <a:pt x="663" y="769"/>
                  </a:lnTo>
                  <a:lnTo>
                    <a:pt x="666" y="779"/>
                  </a:lnTo>
                  <a:lnTo>
                    <a:pt x="675" y="798"/>
                  </a:lnTo>
                  <a:lnTo>
                    <a:pt x="675" y="798"/>
                  </a:lnTo>
                  <a:lnTo>
                    <a:pt x="680" y="812"/>
                  </a:lnTo>
                  <a:lnTo>
                    <a:pt x="680" y="812"/>
                  </a:lnTo>
                  <a:lnTo>
                    <a:pt x="675" y="824"/>
                  </a:lnTo>
                  <a:lnTo>
                    <a:pt x="673" y="836"/>
                  </a:lnTo>
                  <a:lnTo>
                    <a:pt x="673" y="836"/>
                  </a:lnTo>
                  <a:lnTo>
                    <a:pt x="673" y="841"/>
                  </a:lnTo>
                  <a:lnTo>
                    <a:pt x="673" y="841"/>
                  </a:lnTo>
                  <a:lnTo>
                    <a:pt x="673" y="855"/>
                  </a:lnTo>
                  <a:lnTo>
                    <a:pt x="680" y="869"/>
                  </a:lnTo>
                  <a:lnTo>
                    <a:pt x="687" y="883"/>
                  </a:lnTo>
                  <a:lnTo>
                    <a:pt x="702" y="900"/>
                  </a:lnTo>
                  <a:lnTo>
                    <a:pt x="702" y="900"/>
                  </a:lnTo>
                  <a:lnTo>
                    <a:pt x="699" y="914"/>
                  </a:lnTo>
                  <a:lnTo>
                    <a:pt x="699" y="914"/>
                  </a:lnTo>
                  <a:lnTo>
                    <a:pt x="699" y="926"/>
                  </a:lnTo>
                  <a:lnTo>
                    <a:pt x="702" y="938"/>
                  </a:lnTo>
                  <a:lnTo>
                    <a:pt x="707" y="950"/>
                  </a:lnTo>
                  <a:lnTo>
                    <a:pt x="714" y="960"/>
                  </a:lnTo>
                  <a:lnTo>
                    <a:pt x="714" y="960"/>
                  </a:lnTo>
                  <a:lnTo>
                    <a:pt x="726" y="969"/>
                  </a:lnTo>
                  <a:lnTo>
                    <a:pt x="741" y="979"/>
                  </a:lnTo>
                  <a:lnTo>
                    <a:pt x="760" y="981"/>
                  </a:lnTo>
                  <a:lnTo>
                    <a:pt x="782" y="981"/>
                  </a:lnTo>
                  <a:lnTo>
                    <a:pt x="782" y="981"/>
                  </a:lnTo>
                  <a:lnTo>
                    <a:pt x="782" y="981"/>
                  </a:lnTo>
                  <a:lnTo>
                    <a:pt x="782" y="981"/>
                  </a:lnTo>
                  <a:lnTo>
                    <a:pt x="784" y="981"/>
                  </a:lnTo>
                  <a:lnTo>
                    <a:pt x="784" y="981"/>
                  </a:lnTo>
                  <a:lnTo>
                    <a:pt x="782" y="981"/>
                  </a:lnTo>
                  <a:lnTo>
                    <a:pt x="782" y="981"/>
                  </a:lnTo>
                  <a:lnTo>
                    <a:pt x="813" y="979"/>
                  </a:lnTo>
                  <a:lnTo>
                    <a:pt x="813" y="979"/>
                  </a:lnTo>
                  <a:lnTo>
                    <a:pt x="847" y="972"/>
                  </a:lnTo>
                  <a:lnTo>
                    <a:pt x="881" y="957"/>
                  </a:lnTo>
                  <a:lnTo>
                    <a:pt x="915" y="938"/>
                  </a:lnTo>
                  <a:lnTo>
                    <a:pt x="949" y="917"/>
                  </a:lnTo>
                  <a:lnTo>
                    <a:pt x="980" y="891"/>
                  </a:lnTo>
                  <a:lnTo>
                    <a:pt x="1012" y="862"/>
                  </a:lnTo>
                  <a:lnTo>
                    <a:pt x="1041" y="829"/>
                  </a:lnTo>
                  <a:lnTo>
                    <a:pt x="1065" y="795"/>
                  </a:lnTo>
                  <a:lnTo>
                    <a:pt x="1065" y="795"/>
                  </a:lnTo>
                  <a:lnTo>
                    <a:pt x="1087" y="757"/>
                  </a:lnTo>
                  <a:lnTo>
                    <a:pt x="1104" y="721"/>
                  </a:lnTo>
                  <a:lnTo>
                    <a:pt x="1116" y="683"/>
                  </a:lnTo>
                  <a:lnTo>
                    <a:pt x="1121" y="648"/>
                  </a:lnTo>
                  <a:lnTo>
                    <a:pt x="1121" y="648"/>
                  </a:lnTo>
                  <a:lnTo>
                    <a:pt x="1123" y="629"/>
                  </a:lnTo>
                  <a:lnTo>
                    <a:pt x="1123" y="607"/>
                  </a:lnTo>
                  <a:lnTo>
                    <a:pt x="1123" y="607"/>
                  </a:lnTo>
                  <a:lnTo>
                    <a:pt x="1123" y="588"/>
                  </a:lnTo>
                  <a:lnTo>
                    <a:pt x="1121" y="571"/>
                  </a:lnTo>
                  <a:lnTo>
                    <a:pt x="1116" y="552"/>
                  </a:lnTo>
                  <a:lnTo>
                    <a:pt x="1111" y="536"/>
                  </a:lnTo>
                  <a:lnTo>
                    <a:pt x="1111" y="536"/>
                  </a:lnTo>
                  <a:lnTo>
                    <a:pt x="1101" y="517"/>
                  </a:lnTo>
                  <a:lnTo>
                    <a:pt x="1091" y="500"/>
                  </a:lnTo>
                  <a:lnTo>
                    <a:pt x="1077" y="481"/>
                  </a:lnTo>
                  <a:lnTo>
                    <a:pt x="1062" y="464"/>
                  </a:lnTo>
                  <a:lnTo>
                    <a:pt x="1043" y="450"/>
                  </a:lnTo>
                  <a:lnTo>
                    <a:pt x="1024" y="438"/>
                  </a:lnTo>
                  <a:lnTo>
                    <a:pt x="1004" y="429"/>
                  </a:lnTo>
                  <a:lnTo>
                    <a:pt x="983" y="424"/>
                  </a:lnTo>
                  <a:lnTo>
                    <a:pt x="983" y="424"/>
                  </a:lnTo>
                  <a:lnTo>
                    <a:pt x="966" y="421"/>
                  </a:lnTo>
                  <a:lnTo>
                    <a:pt x="954" y="421"/>
                  </a:lnTo>
                  <a:lnTo>
                    <a:pt x="939" y="424"/>
                  </a:lnTo>
                  <a:lnTo>
                    <a:pt x="924" y="429"/>
                  </a:lnTo>
                  <a:lnTo>
                    <a:pt x="912" y="433"/>
                  </a:lnTo>
                  <a:lnTo>
                    <a:pt x="900" y="440"/>
                  </a:lnTo>
                  <a:lnTo>
                    <a:pt x="888" y="450"/>
                  </a:lnTo>
                  <a:lnTo>
                    <a:pt x="876" y="462"/>
                  </a:lnTo>
                  <a:lnTo>
                    <a:pt x="876" y="462"/>
                  </a:lnTo>
                  <a:lnTo>
                    <a:pt x="859" y="488"/>
                  </a:lnTo>
                  <a:lnTo>
                    <a:pt x="842" y="514"/>
                  </a:lnTo>
                  <a:lnTo>
                    <a:pt x="830" y="545"/>
                  </a:lnTo>
                  <a:lnTo>
                    <a:pt x="820" y="576"/>
                  </a:lnTo>
                  <a:lnTo>
                    <a:pt x="820" y="576"/>
                  </a:lnTo>
                  <a:lnTo>
                    <a:pt x="806" y="552"/>
                  </a:lnTo>
                  <a:lnTo>
                    <a:pt x="789" y="531"/>
                  </a:lnTo>
                  <a:lnTo>
                    <a:pt x="789" y="531"/>
                  </a:lnTo>
                  <a:lnTo>
                    <a:pt x="770" y="507"/>
                  </a:lnTo>
                  <a:lnTo>
                    <a:pt x="750" y="488"/>
                  </a:lnTo>
                  <a:lnTo>
                    <a:pt x="750" y="488"/>
                  </a:lnTo>
                  <a:lnTo>
                    <a:pt x="741" y="471"/>
                  </a:lnTo>
                  <a:lnTo>
                    <a:pt x="731" y="457"/>
                  </a:lnTo>
                  <a:lnTo>
                    <a:pt x="719" y="445"/>
                  </a:lnTo>
                  <a:lnTo>
                    <a:pt x="704" y="436"/>
                  </a:lnTo>
                  <a:lnTo>
                    <a:pt x="682" y="429"/>
                  </a:lnTo>
                  <a:lnTo>
                    <a:pt x="658" y="424"/>
                  </a:lnTo>
                  <a:lnTo>
                    <a:pt x="624" y="419"/>
                  </a:lnTo>
                  <a:lnTo>
                    <a:pt x="586" y="414"/>
                  </a:lnTo>
                  <a:lnTo>
                    <a:pt x="586" y="414"/>
                  </a:lnTo>
                  <a:lnTo>
                    <a:pt x="591" y="367"/>
                  </a:lnTo>
                  <a:lnTo>
                    <a:pt x="595" y="321"/>
                  </a:lnTo>
                  <a:lnTo>
                    <a:pt x="595" y="321"/>
                  </a:lnTo>
                  <a:lnTo>
                    <a:pt x="622" y="336"/>
                  </a:lnTo>
                  <a:lnTo>
                    <a:pt x="651" y="350"/>
                  </a:lnTo>
                  <a:lnTo>
                    <a:pt x="651" y="350"/>
                  </a:lnTo>
                  <a:lnTo>
                    <a:pt x="687" y="371"/>
                  </a:lnTo>
                  <a:lnTo>
                    <a:pt x="707" y="379"/>
                  </a:lnTo>
                  <a:lnTo>
                    <a:pt x="726" y="388"/>
                  </a:lnTo>
                  <a:lnTo>
                    <a:pt x="745" y="393"/>
                  </a:lnTo>
                  <a:lnTo>
                    <a:pt x="765" y="395"/>
                  </a:lnTo>
                  <a:lnTo>
                    <a:pt x="787" y="398"/>
                  </a:lnTo>
                  <a:lnTo>
                    <a:pt x="806" y="395"/>
                  </a:lnTo>
                  <a:lnTo>
                    <a:pt x="806" y="395"/>
                  </a:lnTo>
                  <a:lnTo>
                    <a:pt x="833" y="386"/>
                  </a:lnTo>
                  <a:lnTo>
                    <a:pt x="854" y="374"/>
                  </a:lnTo>
                  <a:lnTo>
                    <a:pt x="871" y="357"/>
                  </a:lnTo>
                  <a:lnTo>
                    <a:pt x="886" y="338"/>
                  </a:lnTo>
                  <a:lnTo>
                    <a:pt x="895" y="314"/>
                  </a:lnTo>
                  <a:lnTo>
                    <a:pt x="900" y="288"/>
                  </a:lnTo>
                  <a:lnTo>
                    <a:pt x="900" y="260"/>
                  </a:lnTo>
                  <a:lnTo>
                    <a:pt x="898" y="226"/>
                  </a:lnTo>
                  <a:lnTo>
                    <a:pt x="898" y="226"/>
                  </a:lnTo>
                  <a:lnTo>
                    <a:pt x="891" y="205"/>
                  </a:lnTo>
                  <a:lnTo>
                    <a:pt x="883" y="179"/>
                  </a:lnTo>
                  <a:lnTo>
                    <a:pt x="874" y="152"/>
                  </a:lnTo>
                  <a:lnTo>
                    <a:pt x="859" y="124"/>
                  </a:lnTo>
                  <a:lnTo>
                    <a:pt x="845" y="98"/>
                  </a:lnTo>
                  <a:lnTo>
                    <a:pt x="830" y="76"/>
                  </a:lnTo>
                  <a:lnTo>
                    <a:pt x="811" y="57"/>
                  </a:lnTo>
                  <a:lnTo>
                    <a:pt x="791" y="43"/>
                  </a:lnTo>
                  <a:lnTo>
                    <a:pt x="791" y="43"/>
                  </a:lnTo>
                  <a:lnTo>
                    <a:pt x="777" y="36"/>
                  </a:lnTo>
                  <a:lnTo>
                    <a:pt x="762" y="31"/>
                  </a:lnTo>
                  <a:lnTo>
                    <a:pt x="748" y="29"/>
                  </a:lnTo>
                  <a:lnTo>
                    <a:pt x="733" y="26"/>
                  </a:lnTo>
                  <a:lnTo>
                    <a:pt x="719" y="29"/>
                  </a:lnTo>
                  <a:lnTo>
                    <a:pt x="704" y="29"/>
                  </a:lnTo>
                  <a:lnTo>
                    <a:pt x="692" y="33"/>
                  </a:lnTo>
                  <a:lnTo>
                    <a:pt x="680" y="38"/>
                  </a:lnTo>
                  <a:lnTo>
                    <a:pt x="680" y="38"/>
                  </a:lnTo>
                  <a:lnTo>
                    <a:pt x="663" y="50"/>
                  </a:lnTo>
                  <a:lnTo>
                    <a:pt x="651" y="64"/>
                  </a:lnTo>
                  <a:lnTo>
                    <a:pt x="644" y="74"/>
                  </a:lnTo>
                  <a:lnTo>
                    <a:pt x="639" y="83"/>
                  </a:lnTo>
                  <a:lnTo>
                    <a:pt x="637" y="98"/>
                  </a:lnTo>
                  <a:lnTo>
                    <a:pt x="634" y="112"/>
                  </a:lnTo>
                  <a:lnTo>
                    <a:pt x="634" y="112"/>
                  </a:lnTo>
                  <a:lnTo>
                    <a:pt x="634" y="117"/>
                  </a:lnTo>
                  <a:lnTo>
                    <a:pt x="634" y="117"/>
                  </a:lnTo>
                  <a:lnTo>
                    <a:pt x="634" y="129"/>
                  </a:lnTo>
                  <a:lnTo>
                    <a:pt x="637" y="140"/>
                  </a:lnTo>
                  <a:lnTo>
                    <a:pt x="641" y="150"/>
                  </a:lnTo>
                  <a:lnTo>
                    <a:pt x="646" y="160"/>
                  </a:lnTo>
                  <a:lnTo>
                    <a:pt x="658" y="174"/>
                  </a:lnTo>
                  <a:lnTo>
                    <a:pt x="673" y="188"/>
                  </a:lnTo>
                  <a:lnTo>
                    <a:pt x="673" y="188"/>
                  </a:lnTo>
                  <a:lnTo>
                    <a:pt x="632" y="169"/>
                  </a:lnTo>
                  <a:lnTo>
                    <a:pt x="615" y="164"/>
                  </a:lnTo>
                  <a:lnTo>
                    <a:pt x="603" y="162"/>
                  </a:lnTo>
                  <a:lnTo>
                    <a:pt x="603" y="162"/>
                  </a:lnTo>
                  <a:lnTo>
                    <a:pt x="598" y="138"/>
                  </a:lnTo>
                  <a:lnTo>
                    <a:pt x="593" y="117"/>
                  </a:lnTo>
                  <a:lnTo>
                    <a:pt x="581" y="81"/>
                  </a:lnTo>
                  <a:lnTo>
                    <a:pt x="581" y="81"/>
                  </a:lnTo>
                  <a:lnTo>
                    <a:pt x="581" y="76"/>
                  </a:lnTo>
                  <a:lnTo>
                    <a:pt x="581" y="76"/>
                  </a:lnTo>
                  <a:lnTo>
                    <a:pt x="581" y="74"/>
                  </a:lnTo>
                  <a:lnTo>
                    <a:pt x="581" y="74"/>
                  </a:lnTo>
                  <a:lnTo>
                    <a:pt x="578" y="69"/>
                  </a:lnTo>
                  <a:lnTo>
                    <a:pt x="578" y="69"/>
                  </a:lnTo>
                  <a:lnTo>
                    <a:pt x="578" y="69"/>
                  </a:lnTo>
                  <a:lnTo>
                    <a:pt x="569" y="52"/>
                  </a:lnTo>
                  <a:lnTo>
                    <a:pt x="559" y="38"/>
                  </a:lnTo>
                  <a:lnTo>
                    <a:pt x="545" y="26"/>
                  </a:lnTo>
                  <a:lnTo>
                    <a:pt x="532" y="17"/>
                  </a:lnTo>
                  <a:lnTo>
                    <a:pt x="518" y="9"/>
                  </a:lnTo>
                  <a:lnTo>
                    <a:pt x="503" y="5"/>
                  </a:lnTo>
                  <a:lnTo>
                    <a:pt x="486" y="0"/>
                  </a:lnTo>
                  <a:lnTo>
                    <a:pt x="470" y="0"/>
                  </a:lnTo>
                  <a:lnTo>
                    <a:pt x="470" y="0"/>
                  </a:lnTo>
                  <a:lnTo>
                    <a:pt x="450" y="0"/>
                  </a:lnTo>
                  <a:lnTo>
                    <a:pt x="431" y="5"/>
                  </a:lnTo>
                  <a:lnTo>
                    <a:pt x="411" y="12"/>
                  </a:lnTo>
                  <a:lnTo>
                    <a:pt x="392" y="19"/>
                  </a:lnTo>
                  <a:lnTo>
                    <a:pt x="375" y="31"/>
                  </a:lnTo>
                  <a:lnTo>
                    <a:pt x="361" y="43"/>
                  </a:lnTo>
                  <a:lnTo>
                    <a:pt x="346" y="59"/>
                  </a:lnTo>
                  <a:lnTo>
                    <a:pt x="336" y="76"/>
                  </a:lnTo>
                  <a:lnTo>
                    <a:pt x="336" y="76"/>
                  </a:lnTo>
                  <a:close/>
                  <a:moveTo>
                    <a:pt x="344" y="169"/>
                  </a:moveTo>
                  <a:lnTo>
                    <a:pt x="344" y="169"/>
                  </a:lnTo>
                  <a:lnTo>
                    <a:pt x="349" y="164"/>
                  </a:lnTo>
                  <a:lnTo>
                    <a:pt x="349" y="157"/>
                  </a:lnTo>
                  <a:lnTo>
                    <a:pt x="349" y="157"/>
                  </a:lnTo>
                  <a:lnTo>
                    <a:pt x="344" y="140"/>
                  </a:lnTo>
                  <a:lnTo>
                    <a:pt x="346" y="121"/>
                  </a:lnTo>
                  <a:lnTo>
                    <a:pt x="351" y="105"/>
                  </a:lnTo>
                  <a:lnTo>
                    <a:pt x="358" y="88"/>
                  </a:lnTo>
                  <a:lnTo>
                    <a:pt x="358" y="88"/>
                  </a:lnTo>
                  <a:lnTo>
                    <a:pt x="368" y="74"/>
                  </a:lnTo>
                  <a:lnTo>
                    <a:pt x="378" y="62"/>
                  </a:lnTo>
                  <a:lnTo>
                    <a:pt x="392" y="50"/>
                  </a:lnTo>
                  <a:lnTo>
                    <a:pt x="404" y="40"/>
                  </a:lnTo>
                  <a:lnTo>
                    <a:pt x="421" y="33"/>
                  </a:lnTo>
                  <a:lnTo>
                    <a:pt x="436" y="29"/>
                  </a:lnTo>
                  <a:lnTo>
                    <a:pt x="453" y="24"/>
                  </a:lnTo>
                  <a:lnTo>
                    <a:pt x="470" y="24"/>
                  </a:lnTo>
                  <a:lnTo>
                    <a:pt x="470" y="24"/>
                  </a:lnTo>
                  <a:lnTo>
                    <a:pt x="482" y="26"/>
                  </a:lnTo>
                  <a:lnTo>
                    <a:pt x="496" y="29"/>
                  </a:lnTo>
                  <a:lnTo>
                    <a:pt x="508" y="33"/>
                  </a:lnTo>
                  <a:lnTo>
                    <a:pt x="518" y="38"/>
                  </a:lnTo>
                  <a:lnTo>
                    <a:pt x="530" y="45"/>
                  </a:lnTo>
                  <a:lnTo>
                    <a:pt x="540" y="55"/>
                  </a:lnTo>
                  <a:lnTo>
                    <a:pt x="547" y="67"/>
                  </a:lnTo>
                  <a:lnTo>
                    <a:pt x="554" y="79"/>
                  </a:lnTo>
                  <a:lnTo>
                    <a:pt x="554" y="79"/>
                  </a:lnTo>
                  <a:lnTo>
                    <a:pt x="554" y="81"/>
                  </a:lnTo>
                  <a:lnTo>
                    <a:pt x="554" y="81"/>
                  </a:lnTo>
                  <a:lnTo>
                    <a:pt x="554" y="83"/>
                  </a:lnTo>
                  <a:lnTo>
                    <a:pt x="554" y="83"/>
                  </a:lnTo>
                  <a:lnTo>
                    <a:pt x="557" y="88"/>
                  </a:lnTo>
                  <a:lnTo>
                    <a:pt x="557" y="88"/>
                  </a:lnTo>
                  <a:lnTo>
                    <a:pt x="569" y="126"/>
                  </a:lnTo>
                  <a:lnTo>
                    <a:pt x="574" y="150"/>
                  </a:lnTo>
                  <a:lnTo>
                    <a:pt x="578" y="174"/>
                  </a:lnTo>
                  <a:lnTo>
                    <a:pt x="578" y="174"/>
                  </a:lnTo>
                  <a:lnTo>
                    <a:pt x="581" y="179"/>
                  </a:lnTo>
                  <a:lnTo>
                    <a:pt x="583" y="183"/>
                  </a:lnTo>
                  <a:lnTo>
                    <a:pt x="583" y="183"/>
                  </a:lnTo>
                  <a:lnTo>
                    <a:pt x="588" y="186"/>
                  </a:lnTo>
                  <a:lnTo>
                    <a:pt x="593" y="186"/>
                  </a:lnTo>
                  <a:lnTo>
                    <a:pt x="593" y="186"/>
                  </a:lnTo>
                  <a:lnTo>
                    <a:pt x="605" y="188"/>
                  </a:lnTo>
                  <a:lnTo>
                    <a:pt x="624" y="193"/>
                  </a:lnTo>
                  <a:lnTo>
                    <a:pt x="673" y="214"/>
                  </a:lnTo>
                  <a:lnTo>
                    <a:pt x="673" y="214"/>
                  </a:lnTo>
                  <a:lnTo>
                    <a:pt x="719" y="233"/>
                  </a:lnTo>
                  <a:lnTo>
                    <a:pt x="736" y="240"/>
                  </a:lnTo>
                  <a:lnTo>
                    <a:pt x="750" y="243"/>
                  </a:lnTo>
                  <a:lnTo>
                    <a:pt x="750" y="243"/>
                  </a:lnTo>
                  <a:lnTo>
                    <a:pt x="755" y="243"/>
                  </a:lnTo>
                  <a:lnTo>
                    <a:pt x="760" y="240"/>
                  </a:lnTo>
                  <a:lnTo>
                    <a:pt x="760" y="240"/>
                  </a:lnTo>
                  <a:lnTo>
                    <a:pt x="765" y="236"/>
                  </a:lnTo>
                  <a:lnTo>
                    <a:pt x="765" y="229"/>
                  </a:lnTo>
                  <a:lnTo>
                    <a:pt x="765" y="229"/>
                  </a:lnTo>
                  <a:lnTo>
                    <a:pt x="760" y="207"/>
                  </a:lnTo>
                  <a:lnTo>
                    <a:pt x="753" y="186"/>
                  </a:lnTo>
                  <a:lnTo>
                    <a:pt x="753" y="186"/>
                  </a:lnTo>
                  <a:lnTo>
                    <a:pt x="750" y="183"/>
                  </a:lnTo>
                  <a:lnTo>
                    <a:pt x="748" y="181"/>
                  </a:lnTo>
                  <a:lnTo>
                    <a:pt x="743" y="179"/>
                  </a:lnTo>
                  <a:lnTo>
                    <a:pt x="741" y="179"/>
                  </a:lnTo>
                  <a:lnTo>
                    <a:pt x="741" y="179"/>
                  </a:lnTo>
                  <a:lnTo>
                    <a:pt x="724" y="179"/>
                  </a:lnTo>
                  <a:lnTo>
                    <a:pt x="724" y="179"/>
                  </a:lnTo>
                  <a:lnTo>
                    <a:pt x="712" y="176"/>
                  </a:lnTo>
                  <a:lnTo>
                    <a:pt x="699" y="174"/>
                  </a:lnTo>
                  <a:lnTo>
                    <a:pt x="687" y="167"/>
                  </a:lnTo>
                  <a:lnTo>
                    <a:pt x="678" y="160"/>
                  </a:lnTo>
                  <a:lnTo>
                    <a:pt x="670" y="150"/>
                  </a:lnTo>
                  <a:lnTo>
                    <a:pt x="663" y="140"/>
                  </a:lnTo>
                  <a:lnTo>
                    <a:pt x="661" y="126"/>
                  </a:lnTo>
                  <a:lnTo>
                    <a:pt x="658" y="112"/>
                  </a:lnTo>
                  <a:lnTo>
                    <a:pt x="658" y="112"/>
                  </a:lnTo>
                  <a:lnTo>
                    <a:pt x="663" y="95"/>
                  </a:lnTo>
                  <a:lnTo>
                    <a:pt x="668" y="81"/>
                  </a:lnTo>
                  <a:lnTo>
                    <a:pt x="678" y="69"/>
                  </a:lnTo>
                  <a:lnTo>
                    <a:pt x="690" y="62"/>
                  </a:lnTo>
                  <a:lnTo>
                    <a:pt x="690" y="62"/>
                  </a:lnTo>
                  <a:lnTo>
                    <a:pt x="702" y="57"/>
                  </a:lnTo>
                  <a:lnTo>
                    <a:pt x="712" y="55"/>
                  </a:lnTo>
                  <a:lnTo>
                    <a:pt x="733" y="52"/>
                  </a:lnTo>
                  <a:lnTo>
                    <a:pt x="758" y="55"/>
                  </a:lnTo>
                  <a:lnTo>
                    <a:pt x="779" y="64"/>
                  </a:lnTo>
                  <a:lnTo>
                    <a:pt x="779" y="64"/>
                  </a:lnTo>
                  <a:lnTo>
                    <a:pt x="796" y="76"/>
                  </a:lnTo>
                  <a:lnTo>
                    <a:pt x="811" y="93"/>
                  </a:lnTo>
                  <a:lnTo>
                    <a:pt x="825" y="114"/>
                  </a:lnTo>
                  <a:lnTo>
                    <a:pt x="837" y="136"/>
                  </a:lnTo>
                  <a:lnTo>
                    <a:pt x="849" y="162"/>
                  </a:lnTo>
                  <a:lnTo>
                    <a:pt x="859" y="186"/>
                  </a:lnTo>
                  <a:lnTo>
                    <a:pt x="866" y="210"/>
                  </a:lnTo>
                  <a:lnTo>
                    <a:pt x="871" y="231"/>
                  </a:lnTo>
                  <a:lnTo>
                    <a:pt x="871" y="231"/>
                  </a:lnTo>
                  <a:lnTo>
                    <a:pt x="876" y="260"/>
                  </a:lnTo>
                  <a:lnTo>
                    <a:pt x="876" y="283"/>
                  </a:lnTo>
                  <a:lnTo>
                    <a:pt x="871" y="305"/>
                  </a:lnTo>
                  <a:lnTo>
                    <a:pt x="864" y="324"/>
                  </a:lnTo>
                  <a:lnTo>
                    <a:pt x="854" y="340"/>
                  </a:lnTo>
                  <a:lnTo>
                    <a:pt x="840" y="355"/>
                  </a:lnTo>
                  <a:lnTo>
                    <a:pt x="823" y="364"/>
                  </a:lnTo>
                  <a:lnTo>
                    <a:pt x="801" y="369"/>
                  </a:lnTo>
                  <a:lnTo>
                    <a:pt x="801" y="369"/>
                  </a:lnTo>
                  <a:lnTo>
                    <a:pt x="784" y="371"/>
                  </a:lnTo>
                  <a:lnTo>
                    <a:pt x="765" y="371"/>
                  </a:lnTo>
                  <a:lnTo>
                    <a:pt x="748" y="369"/>
                  </a:lnTo>
                  <a:lnTo>
                    <a:pt x="731" y="362"/>
                  </a:lnTo>
                  <a:lnTo>
                    <a:pt x="697" y="348"/>
                  </a:lnTo>
                  <a:lnTo>
                    <a:pt x="663" y="329"/>
                  </a:lnTo>
                  <a:lnTo>
                    <a:pt x="663" y="329"/>
                  </a:lnTo>
                  <a:lnTo>
                    <a:pt x="624" y="307"/>
                  </a:lnTo>
                  <a:lnTo>
                    <a:pt x="605" y="300"/>
                  </a:lnTo>
                  <a:lnTo>
                    <a:pt x="586" y="293"/>
                  </a:lnTo>
                  <a:lnTo>
                    <a:pt x="586" y="293"/>
                  </a:lnTo>
                  <a:lnTo>
                    <a:pt x="581" y="290"/>
                  </a:lnTo>
                  <a:lnTo>
                    <a:pt x="576" y="293"/>
                  </a:lnTo>
                  <a:lnTo>
                    <a:pt x="576" y="293"/>
                  </a:lnTo>
                  <a:lnTo>
                    <a:pt x="571" y="298"/>
                  </a:lnTo>
                  <a:lnTo>
                    <a:pt x="571" y="302"/>
                  </a:lnTo>
                  <a:lnTo>
                    <a:pt x="571" y="302"/>
                  </a:lnTo>
                  <a:lnTo>
                    <a:pt x="566" y="362"/>
                  </a:lnTo>
                  <a:lnTo>
                    <a:pt x="559" y="424"/>
                  </a:lnTo>
                  <a:lnTo>
                    <a:pt x="559" y="424"/>
                  </a:lnTo>
                  <a:lnTo>
                    <a:pt x="559" y="429"/>
                  </a:lnTo>
                  <a:lnTo>
                    <a:pt x="561" y="433"/>
                  </a:lnTo>
                  <a:lnTo>
                    <a:pt x="561" y="433"/>
                  </a:lnTo>
                  <a:lnTo>
                    <a:pt x="564" y="436"/>
                  </a:lnTo>
                  <a:lnTo>
                    <a:pt x="569" y="438"/>
                  </a:lnTo>
                  <a:lnTo>
                    <a:pt x="569" y="438"/>
                  </a:lnTo>
                  <a:lnTo>
                    <a:pt x="615" y="443"/>
                  </a:lnTo>
                  <a:lnTo>
                    <a:pt x="649" y="448"/>
                  </a:lnTo>
                  <a:lnTo>
                    <a:pt x="673" y="452"/>
                  </a:lnTo>
                  <a:lnTo>
                    <a:pt x="692" y="457"/>
                  </a:lnTo>
                  <a:lnTo>
                    <a:pt x="704" y="464"/>
                  </a:lnTo>
                  <a:lnTo>
                    <a:pt x="714" y="474"/>
                  </a:lnTo>
                  <a:lnTo>
                    <a:pt x="721" y="486"/>
                  </a:lnTo>
                  <a:lnTo>
                    <a:pt x="726" y="500"/>
                  </a:lnTo>
                  <a:lnTo>
                    <a:pt x="726" y="500"/>
                  </a:lnTo>
                  <a:lnTo>
                    <a:pt x="731" y="505"/>
                  </a:lnTo>
                  <a:lnTo>
                    <a:pt x="731" y="505"/>
                  </a:lnTo>
                  <a:lnTo>
                    <a:pt x="750" y="524"/>
                  </a:lnTo>
                  <a:lnTo>
                    <a:pt x="770" y="545"/>
                  </a:lnTo>
                  <a:lnTo>
                    <a:pt x="770" y="545"/>
                  </a:lnTo>
                  <a:lnTo>
                    <a:pt x="787" y="569"/>
                  </a:lnTo>
                  <a:lnTo>
                    <a:pt x="801" y="595"/>
                  </a:lnTo>
                  <a:lnTo>
                    <a:pt x="801" y="595"/>
                  </a:lnTo>
                  <a:lnTo>
                    <a:pt x="806" y="600"/>
                  </a:lnTo>
                  <a:lnTo>
                    <a:pt x="808" y="602"/>
                  </a:lnTo>
                  <a:lnTo>
                    <a:pt x="808" y="602"/>
                  </a:lnTo>
                  <a:lnTo>
                    <a:pt x="818" y="607"/>
                  </a:lnTo>
                  <a:lnTo>
                    <a:pt x="818" y="607"/>
                  </a:lnTo>
                  <a:lnTo>
                    <a:pt x="825" y="610"/>
                  </a:lnTo>
                  <a:lnTo>
                    <a:pt x="830" y="607"/>
                  </a:lnTo>
                  <a:lnTo>
                    <a:pt x="830" y="607"/>
                  </a:lnTo>
                  <a:lnTo>
                    <a:pt x="835" y="605"/>
                  </a:lnTo>
                  <a:lnTo>
                    <a:pt x="840" y="600"/>
                  </a:lnTo>
                  <a:lnTo>
                    <a:pt x="840" y="600"/>
                  </a:lnTo>
                  <a:lnTo>
                    <a:pt x="849" y="567"/>
                  </a:lnTo>
                  <a:lnTo>
                    <a:pt x="862" y="533"/>
                  </a:lnTo>
                  <a:lnTo>
                    <a:pt x="879" y="505"/>
                  </a:lnTo>
                  <a:lnTo>
                    <a:pt x="886" y="491"/>
                  </a:lnTo>
                  <a:lnTo>
                    <a:pt x="895" y="479"/>
                  </a:lnTo>
                  <a:lnTo>
                    <a:pt x="895" y="479"/>
                  </a:lnTo>
                  <a:lnTo>
                    <a:pt x="915" y="462"/>
                  </a:lnTo>
                  <a:lnTo>
                    <a:pt x="924" y="455"/>
                  </a:lnTo>
                  <a:lnTo>
                    <a:pt x="934" y="450"/>
                  </a:lnTo>
                  <a:lnTo>
                    <a:pt x="944" y="448"/>
                  </a:lnTo>
                  <a:lnTo>
                    <a:pt x="954" y="445"/>
                  </a:lnTo>
                  <a:lnTo>
                    <a:pt x="966" y="445"/>
                  </a:lnTo>
                  <a:lnTo>
                    <a:pt x="978" y="448"/>
                  </a:lnTo>
                  <a:lnTo>
                    <a:pt x="978" y="448"/>
                  </a:lnTo>
                  <a:lnTo>
                    <a:pt x="978" y="448"/>
                  </a:lnTo>
                  <a:lnTo>
                    <a:pt x="995" y="452"/>
                  </a:lnTo>
                  <a:lnTo>
                    <a:pt x="1014" y="460"/>
                  </a:lnTo>
                  <a:lnTo>
                    <a:pt x="1031" y="471"/>
                  </a:lnTo>
                  <a:lnTo>
                    <a:pt x="1045" y="483"/>
                  </a:lnTo>
                  <a:lnTo>
                    <a:pt x="1058" y="498"/>
                  </a:lnTo>
                  <a:lnTo>
                    <a:pt x="1070" y="512"/>
                  </a:lnTo>
                  <a:lnTo>
                    <a:pt x="1079" y="529"/>
                  </a:lnTo>
                  <a:lnTo>
                    <a:pt x="1087" y="543"/>
                  </a:lnTo>
                  <a:lnTo>
                    <a:pt x="1087" y="543"/>
                  </a:lnTo>
                  <a:lnTo>
                    <a:pt x="1094" y="567"/>
                  </a:lnTo>
                  <a:lnTo>
                    <a:pt x="1096" y="591"/>
                  </a:lnTo>
                  <a:lnTo>
                    <a:pt x="1096" y="617"/>
                  </a:lnTo>
                  <a:lnTo>
                    <a:pt x="1094" y="645"/>
                  </a:lnTo>
                  <a:lnTo>
                    <a:pt x="1094" y="645"/>
                  </a:lnTo>
                  <a:lnTo>
                    <a:pt x="1094" y="645"/>
                  </a:lnTo>
                  <a:lnTo>
                    <a:pt x="1094" y="645"/>
                  </a:lnTo>
                  <a:lnTo>
                    <a:pt x="1089" y="679"/>
                  </a:lnTo>
                  <a:lnTo>
                    <a:pt x="1079" y="712"/>
                  </a:lnTo>
                  <a:lnTo>
                    <a:pt x="1065" y="748"/>
                  </a:lnTo>
                  <a:lnTo>
                    <a:pt x="1043" y="781"/>
                  </a:lnTo>
                  <a:lnTo>
                    <a:pt x="1043" y="781"/>
                  </a:lnTo>
                  <a:lnTo>
                    <a:pt x="1021" y="814"/>
                  </a:lnTo>
                  <a:lnTo>
                    <a:pt x="995" y="845"/>
                  </a:lnTo>
                  <a:lnTo>
                    <a:pt x="966" y="872"/>
                  </a:lnTo>
                  <a:lnTo>
                    <a:pt x="934" y="895"/>
                  </a:lnTo>
                  <a:lnTo>
                    <a:pt x="903" y="917"/>
                  </a:lnTo>
                  <a:lnTo>
                    <a:pt x="871" y="933"/>
                  </a:lnTo>
                  <a:lnTo>
                    <a:pt x="840" y="948"/>
                  </a:lnTo>
                  <a:lnTo>
                    <a:pt x="811" y="955"/>
                  </a:lnTo>
                  <a:lnTo>
                    <a:pt x="811" y="955"/>
                  </a:lnTo>
                  <a:lnTo>
                    <a:pt x="782" y="957"/>
                  </a:lnTo>
                  <a:lnTo>
                    <a:pt x="782" y="957"/>
                  </a:lnTo>
                  <a:lnTo>
                    <a:pt x="782" y="957"/>
                  </a:lnTo>
                  <a:lnTo>
                    <a:pt x="782" y="957"/>
                  </a:lnTo>
                  <a:lnTo>
                    <a:pt x="765" y="957"/>
                  </a:lnTo>
                  <a:lnTo>
                    <a:pt x="750" y="955"/>
                  </a:lnTo>
                  <a:lnTo>
                    <a:pt x="741" y="950"/>
                  </a:lnTo>
                  <a:lnTo>
                    <a:pt x="733" y="943"/>
                  </a:lnTo>
                  <a:lnTo>
                    <a:pt x="733" y="943"/>
                  </a:lnTo>
                  <a:lnTo>
                    <a:pt x="726" y="931"/>
                  </a:lnTo>
                  <a:lnTo>
                    <a:pt x="724" y="914"/>
                  </a:lnTo>
                  <a:lnTo>
                    <a:pt x="724" y="914"/>
                  </a:lnTo>
                  <a:lnTo>
                    <a:pt x="726" y="898"/>
                  </a:lnTo>
                  <a:lnTo>
                    <a:pt x="726" y="898"/>
                  </a:lnTo>
                  <a:lnTo>
                    <a:pt x="726" y="895"/>
                  </a:lnTo>
                  <a:lnTo>
                    <a:pt x="726" y="895"/>
                  </a:lnTo>
                  <a:lnTo>
                    <a:pt x="726" y="891"/>
                  </a:lnTo>
                  <a:lnTo>
                    <a:pt x="724" y="888"/>
                  </a:lnTo>
                  <a:lnTo>
                    <a:pt x="724" y="888"/>
                  </a:lnTo>
                  <a:lnTo>
                    <a:pt x="712" y="874"/>
                  </a:lnTo>
                  <a:lnTo>
                    <a:pt x="704" y="862"/>
                  </a:lnTo>
                  <a:lnTo>
                    <a:pt x="699" y="850"/>
                  </a:lnTo>
                  <a:lnTo>
                    <a:pt x="697" y="841"/>
                  </a:lnTo>
                  <a:lnTo>
                    <a:pt x="697" y="841"/>
                  </a:lnTo>
                  <a:lnTo>
                    <a:pt x="697" y="838"/>
                  </a:lnTo>
                  <a:lnTo>
                    <a:pt x="697" y="838"/>
                  </a:lnTo>
                  <a:lnTo>
                    <a:pt x="699" y="829"/>
                  </a:lnTo>
                  <a:lnTo>
                    <a:pt x="704" y="821"/>
                  </a:lnTo>
                  <a:lnTo>
                    <a:pt x="704" y="821"/>
                  </a:lnTo>
                  <a:lnTo>
                    <a:pt x="707" y="814"/>
                  </a:lnTo>
                  <a:lnTo>
                    <a:pt x="707" y="814"/>
                  </a:lnTo>
                  <a:lnTo>
                    <a:pt x="707" y="810"/>
                  </a:lnTo>
                  <a:lnTo>
                    <a:pt x="707" y="810"/>
                  </a:lnTo>
                  <a:lnTo>
                    <a:pt x="697" y="788"/>
                  </a:lnTo>
                  <a:lnTo>
                    <a:pt x="697" y="788"/>
                  </a:lnTo>
                  <a:lnTo>
                    <a:pt x="690" y="771"/>
                  </a:lnTo>
                  <a:lnTo>
                    <a:pt x="687" y="757"/>
                  </a:lnTo>
                  <a:lnTo>
                    <a:pt x="687" y="757"/>
                  </a:lnTo>
                  <a:lnTo>
                    <a:pt x="687" y="755"/>
                  </a:lnTo>
                  <a:lnTo>
                    <a:pt x="687" y="755"/>
                  </a:lnTo>
                  <a:lnTo>
                    <a:pt x="685" y="750"/>
                  </a:lnTo>
                  <a:lnTo>
                    <a:pt x="685" y="750"/>
                  </a:lnTo>
                  <a:lnTo>
                    <a:pt x="653" y="688"/>
                  </a:lnTo>
                  <a:lnTo>
                    <a:pt x="612" y="621"/>
                  </a:lnTo>
                  <a:lnTo>
                    <a:pt x="612" y="621"/>
                  </a:lnTo>
                  <a:lnTo>
                    <a:pt x="612" y="619"/>
                  </a:lnTo>
                  <a:lnTo>
                    <a:pt x="612" y="619"/>
                  </a:lnTo>
                  <a:lnTo>
                    <a:pt x="607" y="614"/>
                  </a:lnTo>
                  <a:lnTo>
                    <a:pt x="603" y="612"/>
                  </a:lnTo>
                  <a:lnTo>
                    <a:pt x="603" y="612"/>
                  </a:lnTo>
                  <a:lnTo>
                    <a:pt x="600" y="612"/>
                  </a:lnTo>
                  <a:lnTo>
                    <a:pt x="600" y="612"/>
                  </a:lnTo>
                  <a:lnTo>
                    <a:pt x="586" y="595"/>
                  </a:lnTo>
                  <a:lnTo>
                    <a:pt x="586" y="595"/>
                  </a:lnTo>
                  <a:lnTo>
                    <a:pt x="583" y="595"/>
                  </a:lnTo>
                  <a:lnTo>
                    <a:pt x="540" y="567"/>
                  </a:lnTo>
                  <a:lnTo>
                    <a:pt x="540" y="567"/>
                  </a:lnTo>
                  <a:lnTo>
                    <a:pt x="540" y="567"/>
                  </a:lnTo>
                  <a:lnTo>
                    <a:pt x="525" y="560"/>
                  </a:lnTo>
                  <a:lnTo>
                    <a:pt x="525" y="560"/>
                  </a:lnTo>
                  <a:lnTo>
                    <a:pt x="525" y="560"/>
                  </a:lnTo>
                  <a:lnTo>
                    <a:pt x="525" y="560"/>
                  </a:lnTo>
                  <a:lnTo>
                    <a:pt x="511" y="555"/>
                  </a:lnTo>
                  <a:lnTo>
                    <a:pt x="496" y="552"/>
                  </a:lnTo>
                  <a:lnTo>
                    <a:pt x="482" y="552"/>
                  </a:lnTo>
                  <a:lnTo>
                    <a:pt x="467" y="557"/>
                  </a:lnTo>
                  <a:lnTo>
                    <a:pt x="467" y="557"/>
                  </a:lnTo>
                  <a:lnTo>
                    <a:pt x="462" y="560"/>
                  </a:lnTo>
                  <a:lnTo>
                    <a:pt x="460" y="564"/>
                  </a:lnTo>
                  <a:lnTo>
                    <a:pt x="460" y="564"/>
                  </a:lnTo>
                  <a:lnTo>
                    <a:pt x="460" y="569"/>
                  </a:lnTo>
                  <a:lnTo>
                    <a:pt x="462" y="574"/>
                  </a:lnTo>
                  <a:lnTo>
                    <a:pt x="462" y="574"/>
                  </a:lnTo>
                  <a:lnTo>
                    <a:pt x="474" y="593"/>
                  </a:lnTo>
                  <a:lnTo>
                    <a:pt x="484" y="612"/>
                  </a:lnTo>
                  <a:lnTo>
                    <a:pt x="491" y="631"/>
                  </a:lnTo>
                  <a:lnTo>
                    <a:pt x="496" y="648"/>
                  </a:lnTo>
                  <a:lnTo>
                    <a:pt x="499" y="667"/>
                  </a:lnTo>
                  <a:lnTo>
                    <a:pt x="501" y="683"/>
                  </a:lnTo>
                  <a:lnTo>
                    <a:pt x="501" y="702"/>
                  </a:lnTo>
                  <a:lnTo>
                    <a:pt x="496" y="719"/>
                  </a:lnTo>
                  <a:lnTo>
                    <a:pt x="496" y="719"/>
                  </a:lnTo>
                  <a:lnTo>
                    <a:pt x="489" y="743"/>
                  </a:lnTo>
                  <a:lnTo>
                    <a:pt x="484" y="752"/>
                  </a:lnTo>
                  <a:lnTo>
                    <a:pt x="479" y="762"/>
                  </a:lnTo>
                  <a:lnTo>
                    <a:pt x="472" y="767"/>
                  </a:lnTo>
                  <a:lnTo>
                    <a:pt x="465" y="771"/>
                  </a:lnTo>
                  <a:lnTo>
                    <a:pt x="457" y="774"/>
                  </a:lnTo>
                  <a:lnTo>
                    <a:pt x="450" y="776"/>
                  </a:lnTo>
                  <a:lnTo>
                    <a:pt x="450" y="776"/>
                  </a:lnTo>
                  <a:lnTo>
                    <a:pt x="438" y="774"/>
                  </a:lnTo>
                  <a:lnTo>
                    <a:pt x="428" y="771"/>
                  </a:lnTo>
                  <a:lnTo>
                    <a:pt x="416" y="767"/>
                  </a:lnTo>
                  <a:lnTo>
                    <a:pt x="404" y="760"/>
                  </a:lnTo>
                  <a:lnTo>
                    <a:pt x="378" y="741"/>
                  </a:lnTo>
                  <a:lnTo>
                    <a:pt x="351" y="714"/>
                  </a:lnTo>
                  <a:lnTo>
                    <a:pt x="351" y="714"/>
                  </a:lnTo>
                  <a:lnTo>
                    <a:pt x="346" y="712"/>
                  </a:lnTo>
                  <a:lnTo>
                    <a:pt x="341" y="712"/>
                  </a:lnTo>
                  <a:lnTo>
                    <a:pt x="341" y="712"/>
                  </a:lnTo>
                  <a:lnTo>
                    <a:pt x="336" y="712"/>
                  </a:lnTo>
                  <a:lnTo>
                    <a:pt x="332" y="717"/>
                  </a:lnTo>
                  <a:lnTo>
                    <a:pt x="332" y="717"/>
                  </a:lnTo>
                  <a:lnTo>
                    <a:pt x="324" y="729"/>
                  </a:lnTo>
                  <a:lnTo>
                    <a:pt x="319" y="731"/>
                  </a:lnTo>
                  <a:lnTo>
                    <a:pt x="312" y="731"/>
                  </a:lnTo>
                  <a:lnTo>
                    <a:pt x="312" y="731"/>
                  </a:lnTo>
                  <a:lnTo>
                    <a:pt x="307" y="731"/>
                  </a:lnTo>
                  <a:lnTo>
                    <a:pt x="303" y="726"/>
                  </a:lnTo>
                  <a:lnTo>
                    <a:pt x="293" y="710"/>
                  </a:lnTo>
                  <a:lnTo>
                    <a:pt x="283" y="688"/>
                  </a:lnTo>
                  <a:lnTo>
                    <a:pt x="276" y="657"/>
                  </a:lnTo>
                  <a:lnTo>
                    <a:pt x="276" y="657"/>
                  </a:lnTo>
                  <a:lnTo>
                    <a:pt x="274" y="655"/>
                  </a:lnTo>
                  <a:lnTo>
                    <a:pt x="274" y="655"/>
                  </a:lnTo>
                  <a:lnTo>
                    <a:pt x="274" y="655"/>
                  </a:lnTo>
                  <a:lnTo>
                    <a:pt x="274" y="655"/>
                  </a:lnTo>
                  <a:lnTo>
                    <a:pt x="274" y="655"/>
                  </a:lnTo>
                  <a:lnTo>
                    <a:pt x="274" y="655"/>
                  </a:lnTo>
                  <a:lnTo>
                    <a:pt x="274" y="652"/>
                  </a:lnTo>
                  <a:lnTo>
                    <a:pt x="271" y="643"/>
                  </a:lnTo>
                  <a:lnTo>
                    <a:pt x="271" y="643"/>
                  </a:lnTo>
                  <a:lnTo>
                    <a:pt x="271" y="619"/>
                  </a:lnTo>
                  <a:lnTo>
                    <a:pt x="271" y="619"/>
                  </a:lnTo>
                  <a:lnTo>
                    <a:pt x="271" y="607"/>
                  </a:lnTo>
                  <a:lnTo>
                    <a:pt x="274" y="595"/>
                  </a:lnTo>
                  <a:lnTo>
                    <a:pt x="276" y="588"/>
                  </a:lnTo>
                  <a:lnTo>
                    <a:pt x="281" y="583"/>
                  </a:lnTo>
                  <a:lnTo>
                    <a:pt x="281" y="583"/>
                  </a:lnTo>
                  <a:lnTo>
                    <a:pt x="286" y="583"/>
                  </a:lnTo>
                  <a:lnTo>
                    <a:pt x="293" y="586"/>
                  </a:lnTo>
                  <a:lnTo>
                    <a:pt x="307" y="598"/>
                  </a:lnTo>
                  <a:lnTo>
                    <a:pt x="307" y="598"/>
                  </a:lnTo>
                  <a:lnTo>
                    <a:pt x="315" y="600"/>
                  </a:lnTo>
                  <a:lnTo>
                    <a:pt x="324" y="598"/>
                  </a:lnTo>
                  <a:lnTo>
                    <a:pt x="324" y="598"/>
                  </a:lnTo>
                  <a:lnTo>
                    <a:pt x="329" y="591"/>
                  </a:lnTo>
                  <a:lnTo>
                    <a:pt x="329" y="583"/>
                  </a:lnTo>
                  <a:lnTo>
                    <a:pt x="329" y="583"/>
                  </a:lnTo>
                  <a:lnTo>
                    <a:pt x="322" y="564"/>
                  </a:lnTo>
                  <a:lnTo>
                    <a:pt x="317" y="548"/>
                  </a:lnTo>
                  <a:lnTo>
                    <a:pt x="317" y="533"/>
                  </a:lnTo>
                  <a:lnTo>
                    <a:pt x="317" y="519"/>
                  </a:lnTo>
                  <a:lnTo>
                    <a:pt x="317" y="519"/>
                  </a:lnTo>
                  <a:lnTo>
                    <a:pt x="315" y="514"/>
                  </a:lnTo>
                  <a:lnTo>
                    <a:pt x="315" y="514"/>
                  </a:lnTo>
                  <a:lnTo>
                    <a:pt x="305" y="486"/>
                  </a:lnTo>
                  <a:lnTo>
                    <a:pt x="298" y="457"/>
                  </a:lnTo>
                  <a:lnTo>
                    <a:pt x="290" y="426"/>
                  </a:lnTo>
                  <a:lnTo>
                    <a:pt x="288" y="398"/>
                  </a:lnTo>
                  <a:lnTo>
                    <a:pt x="288" y="367"/>
                  </a:lnTo>
                  <a:lnTo>
                    <a:pt x="288" y="338"/>
                  </a:lnTo>
                  <a:lnTo>
                    <a:pt x="293" y="310"/>
                  </a:lnTo>
                  <a:lnTo>
                    <a:pt x="300" y="279"/>
                  </a:lnTo>
                  <a:lnTo>
                    <a:pt x="300" y="279"/>
                  </a:lnTo>
                  <a:lnTo>
                    <a:pt x="300" y="274"/>
                  </a:lnTo>
                  <a:lnTo>
                    <a:pt x="298" y="269"/>
                  </a:lnTo>
                  <a:lnTo>
                    <a:pt x="298" y="269"/>
                  </a:lnTo>
                  <a:lnTo>
                    <a:pt x="295" y="267"/>
                  </a:lnTo>
                  <a:lnTo>
                    <a:pt x="290" y="264"/>
                  </a:lnTo>
                  <a:lnTo>
                    <a:pt x="290" y="264"/>
                  </a:lnTo>
                  <a:lnTo>
                    <a:pt x="261" y="260"/>
                  </a:lnTo>
                  <a:lnTo>
                    <a:pt x="235" y="260"/>
                  </a:lnTo>
                  <a:lnTo>
                    <a:pt x="208" y="264"/>
                  </a:lnTo>
                  <a:lnTo>
                    <a:pt x="182" y="271"/>
                  </a:lnTo>
                  <a:lnTo>
                    <a:pt x="182" y="271"/>
                  </a:lnTo>
                  <a:lnTo>
                    <a:pt x="184" y="250"/>
                  </a:lnTo>
                  <a:lnTo>
                    <a:pt x="184" y="250"/>
                  </a:lnTo>
                  <a:lnTo>
                    <a:pt x="184" y="250"/>
                  </a:lnTo>
                  <a:lnTo>
                    <a:pt x="184" y="250"/>
                  </a:lnTo>
                  <a:lnTo>
                    <a:pt x="182" y="24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74" y="238"/>
                  </a:lnTo>
                  <a:lnTo>
                    <a:pt x="169" y="238"/>
                  </a:lnTo>
                  <a:lnTo>
                    <a:pt x="169" y="238"/>
                  </a:lnTo>
                  <a:lnTo>
                    <a:pt x="145" y="245"/>
                  </a:lnTo>
                  <a:lnTo>
                    <a:pt x="123" y="255"/>
                  </a:lnTo>
                  <a:lnTo>
                    <a:pt x="104" y="267"/>
                  </a:lnTo>
                  <a:lnTo>
                    <a:pt x="87" y="283"/>
                  </a:lnTo>
                  <a:lnTo>
                    <a:pt x="70" y="302"/>
                  </a:lnTo>
                  <a:lnTo>
                    <a:pt x="56" y="324"/>
                  </a:lnTo>
                  <a:lnTo>
                    <a:pt x="44" y="348"/>
                  </a:lnTo>
                  <a:lnTo>
                    <a:pt x="34" y="374"/>
                  </a:lnTo>
                  <a:lnTo>
                    <a:pt x="34" y="374"/>
                  </a:lnTo>
                  <a:lnTo>
                    <a:pt x="34" y="379"/>
                  </a:lnTo>
                  <a:lnTo>
                    <a:pt x="36" y="381"/>
                  </a:lnTo>
                  <a:lnTo>
                    <a:pt x="39" y="386"/>
                  </a:lnTo>
                  <a:lnTo>
                    <a:pt x="41" y="388"/>
                  </a:lnTo>
                  <a:lnTo>
                    <a:pt x="41" y="388"/>
                  </a:lnTo>
                  <a:lnTo>
                    <a:pt x="51" y="393"/>
                  </a:lnTo>
                  <a:lnTo>
                    <a:pt x="56" y="395"/>
                  </a:lnTo>
                  <a:lnTo>
                    <a:pt x="58" y="402"/>
                  </a:lnTo>
                  <a:lnTo>
                    <a:pt x="58" y="402"/>
                  </a:lnTo>
                  <a:lnTo>
                    <a:pt x="56" y="407"/>
                  </a:lnTo>
                  <a:lnTo>
                    <a:pt x="53" y="412"/>
                  </a:lnTo>
                  <a:lnTo>
                    <a:pt x="53" y="412"/>
                  </a:lnTo>
                  <a:lnTo>
                    <a:pt x="46" y="414"/>
                  </a:lnTo>
                  <a:lnTo>
                    <a:pt x="36" y="412"/>
                  </a:lnTo>
                  <a:lnTo>
                    <a:pt x="36" y="412"/>
                  </a:lnTo>
                  <a:lnTo>
                    <a:pt x="29" y="405"/>
                  </a:lnTo>
                  <a:lnTo>
                    <a:pt x="27" y="395"/>
                  </a:lnTo>
                  <a:lnTo>
                    <a:pt x="24" y="381"/>
                  </a:lnTo>
                  <a:lnTo>
                    <a:pt x="27" y="364"/>
                  </a:lnTo>
                  <a:lnTo>
                    <a:pt x="36" y="329"/>
                  </a:lnTo>
                  <a:lnTo>
                    <a:pt x="48" y="295"/>
                  </a:lnTo>
                  <a:lnTo>
                    <a:pt x="48" y="295"/>
                  </a:lnTo>
                  <a:lnTo>
                    <a:pt x="61" y="276"/>
                  </a:lnTo>
                  <a:lnTo>
                    <a:pt x="73" y="257"/>
                  </a:lnTo>
                  <a:lnTo>
                    <a:pt x="87" y="238"/>
                  </a:lnTo>
                  <a:lnTo>
                    <a:pt x="102" y="221"/>
                  </a:lnTo>
                  <a:lnTo>
                    <a:pt x="116" y="207"/>
                  </a:lnTo>
                  <a:lnTo>
                    <a:pt x="133" y="195"/>
                  </a:lnTo>
                  <a:lnTo>
                    <a:pt x="153" y="183"/>
                  </a:lnTo>
                  <a:lnTo>
                    <a:pt x="169" y="176"/>
                  </a:lnTo>
                  <a:lnTo>
                    <a:pt x="189" y="167"/>
                  </a:lnTo>
                  <a:lnTo>
                    <a:pt x="208" y="162"/>
                  </a:lnTo>
                  <a:lnTo>
                    <a:pt x="228" y="160"/>
                  </a:lnTo>
                  <a:lnTo>
                    <a:pt x="249" y="157"/>
                  </a:lnTo>
                  <a:lnTo>
                    <a:pt x="269" y="157"/>
                  </a:lnTo>
                  <a:lnTo>
                    <a:pt x="290" y="160"/>
                  </a:lnTo>
                  <a:lnTo>
                    <a:pt x="310" y="164"/>
                  </a:lnTo>
                  <a:lnTo>
                    <a:pt x="332" y="171"/>
                  </a:lnTo>
                  <a:lnTo>
                    <a:pt x="332" y="171"/>
                  </a:lnTo>
                  <a:lnTo>
                    <a:pt x="336" y="174"/>
                  </a:lnTo>
                  <a:lnTo>
                    <a:pt x="344" y="169"/>
                  </a:lnTo>
                  <a:lnTo>
                    <a:pt x="344" y="169"/>
                  </a:lnTo>
                  <a:close/>
                  <a:moveTo>
                    <a:pt x="290" y="519"/>
                  </a:moveTo>
                  <a:lnTo>
                    <a:pt x="290" y="519"/>
                  </a:lnTo>
                  <a:lnTo>
                    <a:pt x="290" y="517"/>
                  </a:lnTo>
                  <a:lnTo>
                    <a:pt x="290" y="517"/>
                  </a:lnTo>
                  <a:lnTo>
                    <a:pt x="290" y="519"/>
                  </a:lnTo>
                  <a:lnTo>
                    <a:pt x="290" y="519"/>
                  </a:lnTo>
                  <a:lnTo>
                    <a:pt x="290" y="519"/>
                  </a:lnTo>
                  <a:lnTo>
                    <a:pt x="290" y="519"/>
                  </a:lnTo>
                  <a:close/>
                  <a:moveTo>
                    <a:pt x="591" y="162"/>
                  </a:moveTo>
                  <a:lnTo>
                    <a:pt x="591" y="162"/>
                  </a:lnTo>
                  <a:lnTo>
                    <a:pt x="588" y="162"/>
                  </a:lnTo>
                  <a:lnTo>
                    <a:pt x="588" y="162"/>
                  </a:lnTo>
                  <a:lnTo>
                    <a:pt x="591" y="162"/>
                  </a:lnTo>
                  <a:lnTo>
                    <a:pt x="591" y="162"/>
                  </a:lnTo>
                  <a:close/>
                  <a:moveTo>
                    <a:pt x="702" y="200"/>
                  </a:moveTo>
                  <a:lnTo>
                    <a:pt x="702" y="200"/>
                  </a:lnTo>
                  <a:lnTo>
                    <a:pt x="721" y="205"/>
                  </a:lnTo>
                  <a:lnTo>
                    <a:pt x="721" y="205"/>
                  </a:lnTo>
                  <a:lnTo>
                    <a:pt x="733" y="205"/>
                  </a:lnTo>
                  <a:lnTo>
                    <a:pt x="733" y="205"/>
                  </a:lnTo>
                  <a:lnTo>
                    <a:pt x="736" y="214"/>
                  </a:lnTo>
                  <a:lnTo>
                    <a:pt x="736" y="214"/>
                  </a:lnTo>
                  <a:lnTo>
                    <a:pt x="702" y="200"/>
                  </a:lnTo>
                  <a:lnTo>
                    <a:pt x="702" y="200"/>
                  </a:lnTo>
                  <a:close/>
                  <a:moveTo>
                    <a:pt x="983" y="424"/>
                  </a:moveTo>
                  <a:lnTo>
                    <a:pt x="983" y="424"/>
                  </a:lnTo>
                  <a:lnTo>
                    <a:pt x="983" y="424"/>
                  </a:lnTo>
                  <a:lnTo>
                    <a:pt x="983" y="424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46" name="Freeform 18"/>
            <p:cNvSpPr>
              <a:spLocks noEditPoints="1"/>
            </p:cNvSpPr>
            <p:nvPr/>
          </p:nvSpPr>
          <p:spPr bwMode="auto">
            <a:xfrm>
              <a:off x="3117" y="3149"/>
              <a:ext cx="458" cy="450"/>
            </a:xfrm>
            <a:custGeom>
              <a:avLst/>
              <a:gdLst/>
              <a:ahLst/>
              <a:cxnLst>
                <a:cxn ang="0">
                  <a:pos x="153" y="12"/>
                </a:cxn>
                <a:cxn ang="0">
                  <a:pos x="95" y="43"/>
                </a:cxn>
                <a:cxn ang="0">
                  <a:pos x="46" y="88"/>
                </a:cxn>
                <a:cxn ang="0">
                  <a:pos x="22" y="128"/>
                </a:cxn>
                <a:cxn ang="0">
                  <a:pos x="3" y="190"/>
                </a:cxn>
                <a:cxn ang="0">
                  <a:pos x="3" y="257"/>
                </a:cxn>
                <a:cxn ang="0">
                  <a:pos x="20" y="319"/>
                </a:cxn>
                <a:cxn ang="0">
                  <a:pos x="56" y="374"/>
                </a:cxn>
                <a:cxn ang="0">
                  <a:pos x="109" y="416"/>
                </a:cxn>
                <a:cxn ang="0">
                  <a:pos x="150" y="438"/>
                </a:cxn>
                <a:cxn ang="0">
                  <a:pos x="216" y="450"/>
                </a:cxn>
                <a:cxn ang="0">
                  <a:pos x="283" y="445"/>
                </a:cxn>
                <a:cxn ang="0">
                  <a:pos x="344" y="421"/>
                </a:cxn>
                <a:cxn ang="0">
                  <a:pos x="397" y="378"/>
                </a:cxn>
                <a:cxn ang="0">
                  <a:pos x="424" y="343"/>
                </a:cxn>
                <a:cxn ang="0">
                  <a:pos x="450" y="283"/>
                </a:cxn>
                <a:cxn ang="0">
                  <a:pos x="458" y="216"/>
                </a:cxn>
                <a:cxn ang="0">
                  <a:pos x="453" y="174"/>
                </a:cxn>
                <a:cxn ang="0">
                  <a:pos x="426" y="112"/>
                </a:cxn>
                <a:cxn ang="0">
                  <a:pos x="385" y="59"/>
                </a:cxn>
                <a:cxn ang="0">
                  <a:pos x="349" y="33"/>
                </a:cxn>
                <a:cxn ang="0">
                  <a:pos x="286" y="7"/>
                </a:cxn>
                <a:cxn ang="0">
                  <a:pos x="220" y="0"/>
                </a:cxn>
                <a:cxn ang="0">
                  <a:pos x="174" y="7"/>
                </a:cxn>
                <a:cxn ang="0">
                  <a:pos x="104" y="385"/>
                </a:cxn>
                <a:cxn ang="0">
                  <a:pos x="63" y="343"/>
                </a:cxn>
                <a:cxn ang="0">
                  <a:pos x="36" y="290"/>
                </a:cxn>
                <a:cxn ang="0">
                  <a:pos x="24" y="233"/>
                </a:cxn>
                <a:cxn ang="0">
                  <a:pos x="32" y="176"/>
                </a:cxn>
                <a:cxn ang="0">
                  <a:pos x="56" y="121"/>
                </a:cxn>
                <a:cxn ang="0">
                  <a:pos x="80" y="88"/>
                </a:cxn>
                <a:cxn ang="0">
                  <a:pos x="126" y="52"/>
                </a:cxn>
                <a:cxn ang="0">
                  <a:pos x="182" y="31"/>
                </a:cxn>
                <a:cxn ang="0">
                  <a:pos x="220" y="24"/>
                </a:cxn>
                <a:cxn ang="0">
                  <a:pos x="281" y="31"/>
                </a:cxn>
                <a:cxn ang="0">
                  <a:pos x="337" y="54"/>
                </a:cxn>
                <a:cxn ang="0">
                  <a:pos x="368" y="78"/>
                </a:cxn>
                <a:cxn ang="0">
                  <a:pos x="404" y="124"/>
                </a:cxn>
                <a:cxn ang="0">
                  <a:pos x="426" y="178"/>
                </a:cxn>
                <a:cxn ang="0">
                  <a:pos x="433" y="216"/>
                </a:cxn>
                <a:cxn ang="0">
                  <a:pos x="426" y="276"/>
                </a:cxn>
                <a:cxn ang="0">
                  <a:pos x="402" y="331"/>
                </a:cxn>
                <a:cxn ang="0">
                  <a:pos x="378" y="362"/>
                </a:cxn>
                <a:cxn ang="0">
                  <a:pos x="332" y="400"/>
                </a:cxn>
                <a:cxn ang="0">
                  <a:pos x="276" y="421"/>
                </a:cxn>
                <a:cxn ang="0">
                  <a:pos x="218" y="426"/>
                </a:cxn>
                <a:cxn ang="0">
                  <a:pos x="160" y="414"/>
                </a:cxn>
                <a:cxn ang="0">
                  <a:pos x="121" y="395"/>
                </a:cxn>
              </a:cxnLst>
              <a:rect l="0" t="0" r="r" b="b"/>
              <a:pathLst>
                <a:path w="458" h="450">
                  <a:moveTo>
                    <a:pt x="174" y="7"/>
                  </a:moveTo>
                  <a:lnTo>
                    <a:pt x="174" y="7"/>
                  </a:lnTo>
                  <a:lnTo>
                    <a:pt x="153" y="12"/>
                  </a:lnTo>
                  <a:lnTo>
                    <a:pt x="133" y="21"/>
                  </a:lnTo>
                  <a:lnTo>
                    <a:pt x="114" y="31"/>
                  </a:lnTo>
                  <a:lnTo>
                    <a:pt x="95" y="43"/>
                  </a:lnTo>
                  <a:lnTo>
                    <a:pt x="78" y="57"/>
                  </a:lnTo>
                  <a:lnTo>
                    <a:pt x="61" y="71"/>
                  </a:lnTo>
                  <a:lnTo>
                    <a:pt x="46" y="88"/>
                  </a:lnTo>
                  <a:lnTo>
                    <a:pt x="34" y="107"/>
                  </a:lnTo>
                  <a:lnTo>
                    <a:pt x="34" y="107"/>
                  </a:lnTo>
                  <a:lnTo>
                    <a:pt x="22" y="128"/>
                  </a:lnTo>
                  <a:lnTo>
                    <a:pt x="12" y="147"/>
                  </a:lnTo>
                  <a:lnTo>
                    <a:pt x="7" y="169"/>
                  </a:lnTo>
                  <a:lnTo>
                    <a:pt x="3" y="190"/>
                  </a:lnTo>
                  <a:lnTo>
                    <a:pt x="0" y="214"/>
                  </a:lnTo>
                  <a:lnTo>
                    <a:pt x="0" y="235"/>
                  </a:lnTo>
                  <a:lnTo>
                    <a:pt x="3" y="257"/>
                  </a:lnTo>
                  <a:lnTo>
                    <a:pt x="5" y="278"/>
                  </a:lnTo>
                  <a:lnTo>
                    <a:pt x="12" y="297"/>
                  </a:lnTo>
                  <a:lnTo>
                    <a:pt x="20" y="319"/>
                  </a:lnTo>
                  <a:lnTo>
                    <a:pt x="29" y="338"/>
                  </a:lnTo>
                  <a:lnTo>
                    <a:pt x="41" y="357"/>
                  </a:lnTo>
                  <a:lnTo>
                    <a:pt x="56" y="374"/>
                  </a:lnTo>
                  <a:lnTo>
                    <a:pt x="73" y="390"/>
                  </a:lnTo>
                  <a:lnTo>
                    <a:pt x="90" y="405"/>
                  </a:lnTo>
                  <a:lnTo>
                    <a:pt x="109" y="416"/>
                  </a:lnTo>
                  <a:lnTo>
                    <a:pt x="109" y="416"/>
                  </a:lnTo>
                  <a:lnTo>
                    <a:pt x="128" y="428"/>
                  </a:lnTo>
                  <a:lnTo>
                    <a:pt x="150" y="438"/>
                  </a:lnTo>
                  <a:lnTo>
                    <a:pt x="172" y="443"/>
                  </a:lnTo>
                  <a:lnTo>
                    <a:pt x="194" y="447"/>
                  </a:lnTo>
                  <a:lnTo>
                    <a:pt x="216" y="450"/>
                  </a:lnTo>
                  <a:lnTo>
                    <a:pt x="240" y="450"/>
                  </a:lnTo>
                  <a:lnTo>
                    <a:pt x="262" y="447"/>
                  </a:lnTo>
                  <a:lnTo>
                    <a:pt x="283" y="445"/>
                  </a:lnTo>
                  <a:lnTo>
                    <a:pt x="303" y="438"/>
                  </a:lnTo>
                  <a:lnTo>
                    <a:pt x="324" y="431"/>
                  </a:lnTo>
                  <a:lnTo>
                    <a:pt x="344" y="421"/>
                  </a:lnTo>
                  <a:lnTo>
                    <a:pt x="363" y="409"/>
                  </a:lnTo>
                  <a:lnTo>
                    <a:pt x="380" y="395"/>
                  </a:lnTo>
                  <a:lnTo>
                    <a:pt x="397" y="378"/>
                  </a:lnTo>
                  <a:lnTo>
                    <a:pt x="412" y="362"/>
                  </a:lnTo>
                  <a:lnTo>
                    <a:pt x="424" y="343"/>
                  </a:lnTo>
                  <a:lnTo>
                    <a:pt x="424" y="343"/>
                  </a:lnTo>
                  <a:lnTo>
                    <a:pt x="436" y="324"/>
                  </a:lnTo>
                  <a:lnTo>
                    <a:pt x="443" y="302"/>
                  </a:lnTo>
                  <a:lnTo>
                    <a:pt x="450" y="283"/>
                  </a:lnTo>
                  <a:lnTo>
                    <a:pt x="455" y="262"/>
                  </a:lnTo>
                  <a:lnTo>
                    <a:pt x="458" y="238"/>
                  </a:lnTo>
                  <a:lnTo>
                    <a:pt x="458" y="216"/>
                  </a:lnTo>
                  <a:lnTo>
                    <a:pt x="455" y="195"/>
                  </a:lnTo>
                  <a:lnTo>
                    <a:pt x="453" y="174"/>
                  </a:lnTo>
                  <a:lnTo>
                    <a:pt x="453" y="174"/>
                  </a:lnTo>
                  <a:lnTo>
                    <a:pt x="445" y="152"/>
                  </a:lnTo>
                  <a:lnTo>
                    <a:pt x="436" y="131"/>
                  </a:lnTo>
                  <a:lnTo>
                    <a:pt x="426" y="112"/>
                  </a:lnTo>
                  <a:lnTo>
                    <a:pt x="414" y="93"/>
                  </a:lnTo>
                  <a:lnTo>
                    <a:pt x="399" y="76"/>
                  </a:lnTo>
                  <a:lnTo>
                    <a:pt x="385" y="59"/>
                  </a:lnTo>
                  <a:lnTo>
                    <a:pt x="368" y="45"/>
                  </a:lnTo>
                  <a:lnTo>
                    <a:pt x="349" y="33"/>
                  </a:lnTo>
                  <a:lnTo>
                    <a:pt x="349" y="33"/>
                  </a:lnTo>
                  <a:lnTo>
                    <a:pt x="329" y="21"/>
                  </a:lnTo>
                  <a:lnTo>
                    <a:pt x="308" y="14"/>
                  </a:lnTo>
                  <a:lnTo>
                    <a:pt x="286" y="7"/>
                  </a:lnTo>
                  <a:lnTo>
                    <a:pt x="264" y="2"/>
                  </a:lnTo>
                  <a:lnTo>
                    <a:pt x="242" y="0"/>
                  </a:lnTo>
                  <a:lnTo>
                    <a:pt x="220" y="0"/>
                  </a:lnTo>
                  <a:lnTo>
                    <a:pt x="199" y="2"/>
                  </a:lnTo>
                  <a:lnTo>
                    <a:pt x="174" y="7"/>
                  </a:lnTo>
                  <a:lnTo>
                    <a:pt x="174" y="7"/>
                  </a:lnTo>
                  <a:close/>
                  <a:moveTo>
                    <a:pt x="121" y="395"/>
                  </a:moveTo>
                  <a:lnTo>
                    <a:pt x="121" y="395"/>
                  </a:lnTo>
                  <a:lnTo>
                    <a:pt x="104" y="385"/>
                  </a:lnTo>
                  <a:lnTo>
                    <a:pt x="90" y="371"/>
                  </a:lnTo>
                  <a:lnTo>
                    <a:pt x="75" y="357"/>
                  </a:lnTo>
                  <a:lnTo>
                    <a:pt x="63" y="343"/>
                  </a:lnTo>
                  <a:lnTo>
                    <a:pt x="51" y="326"/>
                  </a:lnTo>
                  <a:lnTo>
                    <a:pt x="44" y="309"/>
                  </a:lnTo>
                  <a:lnTo>
                    <a:pt x="36" y="290"/>
                  </a:lnTo>
                  <a:lnTo>
                    <a:pt x="32" y="271"/>
                  </a:lnTo>
                  <a:lnTo>
                    <a:pt x="27" y="252"/>
                  </a:lnTo>
                  <a:lnTo>
                    <a:pt x="24" y="233"/>
                  </a:lnTo>
                  <a:lnTo>
                    <a:pt x="24" y="214"/>
                  </a:lnTo>
                  <a:lnTo>
                    <a:pt x="27" y="195"/>
                  </a:lnTo>
                  <a:lnTo>
                    <a:pt x="32" y="176"/>
                  </a:lnTo>
                  <a:lnTo>
                    <a:pt x="36" y="157"/>
                  </a:lnTo>
                  <a:lnTo>
                    <a:pt x="44" y="138"/>
                  </a:lnTo>
                  <a:lnTo>
                    <a:pt x="56" y="121"/>
                  </a:lnTo>
                  <a:lnTo>
                    <a:pt x="56" y="121"/>
                  </a:lnTo>
                  <a:lnTo>
                    <a:pt x="66" y="104"/>
                  </a:lnTo>
                  <a:lnTo>
                    <a:pt x="80" y="88"/>
                  </a:lnTo>
                  <a:lnTo>
                    <a:pt x="95" y="74"/>
                  </a:lnTo>
                  <a:lnTo>
                    <a:pt x="109" y="62"/>
                  </a:lnTo>
                  <a:lnTo>
                    <a:pt x="126" y="52"/>
                  </a:lnTo>
                  <a:lnTo>
                    <a:pt x="143" y="43"/>
                  </a:lnTo>
                  <a:lnTo>
                    <a:pt x="162" y="35"/>
                  </a:lnTo>
                  <a:lnTo>
                    <a:pt x="182" y="31"/>
                  </a:lnTo>
                  <a:lnTo>
                    <a:pt x="182" y="31"/>
                  </a:lnTo>
                  <a:lnTo>
                    <a:pt x="201" y="26"/>
                  </a:lnTo>
                  <a:lnTo>
                    <a:pt x="220" y="24"/>
                  </a:lnTo>
                  <a:lnTo>
                    <a:pt x="242" y="24"/>
                  </a:lnTo>
                  <a:lnTo>
                    <a:pt x="262" y="26"/>
                  </a:lnTo>
                  <a:lnTo>
                    <a:pt x="281" y="31"/>
                  </a:lnTo>
                  <a:lnTo>
                    <a:pt x="300" y="35"/>
                  </a:lnTo>
                  <a:lnTo>
                    <a:pt x="317" y="45"/>
                  </a:lnTo>
                  <a:lnTo>
                    <a:pt x="337" y="54"/>
                  </a:lnTo>
                  <a:lnTo>
                    <a:pt x="337" y="54"/>
                  </a:lnTo>
                  <a:lnTo>
                    <a:pt x="351" y="64"/>
                  </a:lnTo>
                  <a:lnTo>
                    <a:pt x="368" y="78"/>
                  </a:lnTo>
                  <a:lnTo>
                    <a:pt x="383" y="93"/>
                  </a:lnTo>
                  <a:lnTo>
                    <a:pt x="395" y="107"/>
                  </a:lnTo>
                  <a:lnTo>
                    <a:pt x="404" y="124"/>
                  </a:lnTo>
                  <a:lnTo>
                    <a:pt x="414" y="140"/>
                  </a:lnTo>
                  <a:lnTo>
                    <a:pt x="421" y="159"/>
                  </a:lnTo>
                  <a:lnTo>
                    <a:pt x="426" y="178"/>
                  </a:lnTo>
                  <a:lnTo>
                    <a:pt x="426" y="178"/>
                  </a:lnTo>
                  <a:lnTo>
                    <a:pt x="431" y="197"/>
                  </a:lnTo>
                  <a:lnTo>
                    <a:pt x="433" y="216"/>
                  </a:lnTo>
                  <a:lnTo>
                    <a:pt x="433" y="238"/>
                  </a:lnTo>
                  <a:lnTo>
                    <a:pt x="431" y="257"/>
                  </a:lnTo>
                  <a:lnTo>
                    <a:pt x="426" y="276"/>
                  </a:lnTo>
                  <a:lnTo>
                    <a:pt x="421" y="295"/>
                  </a:lnTo>
                  <a:lnTo>
                    <a:pt x="412" y="312"/>
                  </a:lnTo>
                  <a:lnTo>
                    <a:pt x="402" y="331"/>
                  </a:lnTo>
                  <a:lnTo>
                    <a:pt x="402" y="331"/>
                  </a:lnTo>
                  <a:lnTo>
                    <a:pt x="390" y="347"/>
                  </a:lnTo>
                  <a:lnTo>
                    <a:pt x="378" y="362"/>
                  </a:lnTo>
                  <a:lnTo>
                    <a:pt x="363" y="376"/>
                  </a:lnTo>
                  <a:lnTo>
                    <a:pt x="349" y="388"/>
                  </a:lnTo>
                  <a:lnTo>
                    <a:pt x="332" y="400"/>
                  </a:lnTo>
                  <a:lnTo>
                    <a:pt x="312" y="407"/>
                  </a:lnTo>
                  <a:lnTo>
                    <a:pt x="295" y="414"/>
                  </a:lnTo>
                  <a:lnTo>
                    <a:pt x="276" y="421"/>
                  </a:lnTo>
                  <a:lnTo>
                    <a:pt x="257" y="424"/>
                  </a:lnTo>
                  <a:lnTo>
                    <a:pt x="237" y="426"/>
                  </a:lnTo>
                  <a:lnTo>
                    <a:pt x="218" y="426"/>
                  </a:lnTo>
                  <a:lnTo>
                    <a:pt x="199" y="424"/>
                  </a:lnTo>
                  <a:lnTo>
                    <a:pt x="179" y="419"/>
                  </a:lnTo>
                  <a:lnTo>
                    <a:pt x="160" y="414"/>
                  </a:lnTo>
                  <a:lnTo>
                    <a:pt x="141" y="407"/>
                  </a:lnTo>
                  <a:lnTo>
                    <a:pt x="121" y="395"/>
                  </a:lnTo>
                  <a:lnTo>
                    <a:pt x="121" y="39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47" name="Freeform 19"/>
            <p:cNvSpPr>
              <a:spLocks/>
            </p:cNvSpPr>
            <p:nvPr/>
          </p:nvSpPr>
          <p:spPr bwMode="auto">
            <a:xfrm>
              <a:off x="2447" y="3720"/>
              <a:ext cx="77" cy="165"/>
            </a:xfrm>
            <a:custGeom>
              <a:avLst/>
              <a:gdLst/>
              <a:ahLst/>
              <a:cxnLst>
                <a:cxn ang="0">
                  <a:pos x="77" y="141"/>
                </a:cxn>
                <a:cxn ang="0">
                  <a:pos x="77" y="141"/>
                </a:cxn>
                <a:cxn ang="0">
                  <a:pos x="70" y="150"/>
                </a:cxn>
                <a:cxn ang="0">
                  <a:pos x="65" y="157"/>
                </a:cxn>
                <a:cxn ang="0">
                  <a:pos x="58" y="162"/>
                </a:cxn>
                <a:cxn ang="0">
                  <a:pos x="53" y="165"/>
                </a:cxn>
                <a:cxn ang="0">
                  <a:pos x="48" y="165"/>
                </a:cxn>
                <a:cxn ang="0">
                  <a:pos x="43" y="162"/>
                </a:cxn>
                <a:cxn ang="0">
                  <a:pos x="31" y="153"/>
                </a:cxn>
                <a:cxn ang="0">
                  <a:pos x="22" y="138"/>
                </a:cxn>
                <a:cxn ang="0">
                  <a:pos x="14" y="122"/>
                </a:cxn>
                <a:cxn ang="0">
                  <a:pos x="7" y="100"/>
                </a:cxn>
                <a:cxn ang="0">
                  <a:pos x="2" y="79"/>
                </a:cxn>
                <a:cxn ang="0">
                  <a:pos x="0" y="57"/>
                </a:cxn>
                <a:cxn ang="0">
                  <a:pos x="0" y="38"/>
                </a:cxn>
                <a:cxn ang="0">
                  <a:pos x="2" y="22"/>
                </a:cxn>
                <a:cxn ang="0">
                  <a:pos x="7" y="7"/>
                </a:cxn>
                <a:cxn ang="0">
                  <a:pos x="10" y="5"/>
                </a:cxn>
                <a:cxn ang="0">
                  <a:pos x="14" y="0"/>
                </a:cxn>
                <a:cxn ang="0">
                  <a:pos x="19" y="0"/>
                </a:cxn>
                <a:cxn ang="0">
                  <a:pos x="26" y="0"/>
                </a:cxn>
                <a:cxn ang="0">
                  <a:pos x="34" y="5"/>
                </a:cxn>
                <a:cxn ang="0">
                  <a:pos x="43" y="10"/>
                </a:cxn>
                <a:cxn ang="0">
                  <a:pos x="63" y="29"/>
                </a:cxn>
                <a:cxn ang="0">
                  <a:pos x="77" y="141"/>
                </a:cxn>
              </a:cxnLst>
              <a:rect l="0" t="0" r="r" b="b"/>
              <a:pathLst>
                <a:path w="77" h="165">
                  <a:moveTo>
                    <a:pt x="77" y="141"/>
                  </a:moveTo>
                  <a:lnTo>
                    <a:pt x="77" y="141"/>
                  </a:lnTo>
                  <a:lnTo>
                    <a:pt x="70" y="150"/>
                  </a:lnTo>
                  <a:lnTo>
                    <a:pt x="65" y="157"/>
                  </a:lnTo>
                  <a:lnTo>
                    <a:pt x="58" y="162"/>
                  </a:lnTo>
                  <a:lnTo>
                    <a:pt x="53" y="165"/>
                  </a:lnTo>
                  <a:lnTo>
                    <a:pt x="48" y="165"/>
                  </a:lnTo>
                  <a:lnTo>
                    <a:pt x="43" y="162"/>
                  </a:lnTo>
                  <a:lnTo>
                    <a:pt x="31" y="153"/>
                  </a:lnTo>
                  <a:lnTo>
                    <a:pt x="22" y="138"/>
                  </a:lnTo>
                  <a:lnTo>
                    <a:pt x="14" y="122"/>
                  </a:lnTo>
                  <a:lnTo>
                    <a:pt x="7" y="100"/>
                  </a:lnTo>
                  <a:lnTo>
                    <a:pt x="2" y="79"/>
                  </a:lnTo>
                  <a:lnTo>
                    <a:pt x="0" y="57"/>
                  </a:lnTo>
                  <a:lnTo>
                    <a:pt x="0" y="38"/>
                  </a:lnTo>
                  <a:lnTo>
                    <a:pt x="2" y="22"/>
                  </a:lnTo>
                  <a:lnTo>
                    <a:pt x="7" y="7"/>
                  </a:lnTo>
                  <a:lnTo>
                    <a:pt x="10" y="5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6" y="0"/>
                  </a:lnTo>
                  <a:lnTo>
                    <a:pt x="34" y="5"/>
                  </a:lnTo>
                  <a:lnTo>
                    <a:pt x="43" y="10"/>
                  </a:lnTo>
                  <a:lnTo>
                    <a:pt x="63" y="29"/>
                  </a:lnTo>
                  <a:lnTo>
                    <a:pt x="77" y="141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48" name="Freeform 20"/>
            <p:cNvSpPr>
              <a:spLocks noEditPoints="1"/>
            </p:cNvSpPr>
            <p:nvPr/>
          </p:nvSpPr>
          <p:spPr bwMode="auto">
            <a:xfrm>
              <a:off x="2442" y="3715"/>
              <a:ext cx="87" cy="174"/>
            </a:xfrm>
            <a:custGeom>
              <a:avLst/>
              <a:gdLst/>
              <a:ahLst/>
              <a:cxnLst>
                <a:cxn ang="0">
                  <a:pos x="17" y="3"/>
                </a:cxn>
                <a:cxn ang="0">
                  <a:pos x="17" y="3"/>
                </a:cxn>
                <a:cxn ang="0">
                  <a:pos x="10" y="8"/>
                </a:cxn>
                <a:cxn ang="0">
                  <a:pos x="5" y="15"/>
                </a:cxn>
                <a:cxn ang="0">
                  <a:pos x="2" y="24"/>
                </a:cxn>
                <a:cxn ang="0">
                  <a:pos x="0" y="34"/>
                </a:cxn>
                <a:cxn ang="0">
                  <a:pos x="0" y="55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7" y="108"/>
                </a:cxn>
                <a:cxn ang="0">
                  <a:pos x="19" y="139"/>
                </a:cxn>
                <a:cxn ang="0">
                  <a:pos x="27" y="150"/>
                </a:cxn>
                <a:cxn ang="0">
                  <a:pos x="34" y="162"/>
                </a:cxn>
                <a:cxn ang="0">
                  <a:pos x="44" y="170"/>
                </a:cxn>
                <a:cxn ang="0">
                  <a:pos x="51" y="174"/>
                </a:cxn>
                <a:cxn ang="0">
                  <a:pos x="51" y="174"/>
                </a:cxn>
                <a:cxn ang="0">
                  <a:pos x="60" y="172"/>
                </a:cxn>
                <a:cxn ang="0">
                  <a:pos x="70" y="170"/>
                </a:cxn>
                <a:cxn ang="0">
                  <a:pos x="77" y="160"/>
                </a:cxn>
                <a:cxn ang="0">
                  <a:pos x="85" y="148"/>
                </a:cxn>
                <a:cxn ang="0">
                  <a:pos x="87" y="148"/>
                </a:cxn>
                <a:cxn ang="0">
                  <a:pos x="73" y="31"/>
                </a:cxn>
                <a:cxn ang="0">
                  <a:pos x="70" y="29"/>
                </a:cxn>
                <a:cxn ang="0">
                  <a:pos x="70" y="29"/>
                </a:cxn>
                <a:cxn ang="0">
                  <a:pos x="56" y="15"/>
                </a:cxn>
                <a:cxn ang="0">
                  <a:pos x="41" y="5"/>
                </a:cxn>
                <a:cxn ang="0">
                  <a:pos x="27" y="0"/>
                </a:cxn>
                <a:cxn ang="0">
                  <a:pos x="22" y="0"/>
                </a:cxn>
                <a:cxn ang="0">
                  <a:pos x="17" y="3"/>
                </a:cxn>
                <a:cxn ang="0">
                  <a:pos x="17" y="3"/>
                </a:cxn>
                <a:cxn ang="0">
                  <a:pos x="53" y="162"/>
                </a:cxn>
                <a:cxn ang="0">
                  <a:pos x="53" y="162"/>
                </a:cxn>
                <a:cxn ang="0">
                  <a:pos x="46" y="160"/>
                </a:cxn>
                <a:cxn ang="0">
                  <a:pos x="41" y="155"/>
                </a:cxn>
                <a:cxn ang="0">
                  <a:pos x="34" y="146"/>
                </a:cxn>
                <a:cxn ang="0">
                  <a:pos x="29" y="134"/>
                </a:cxn>
                <a:cxn ang="0">
                  <a:pos x="17" y="105"/>
                </a:cxn>
                <a:cxn ang="0">
                  <a:pos x="10" y="72"/>
                </a:cxn>
                <a:cxn ang="0">
                  <a:pos x="10" y="72"/>
                </a:cxn>
                <a:cxn ang="0">
                  <a:pos x="10" y="50"/>
                </a:cxn>
                <a:cxn ang="0">
                  <a:pos x="10" y="31"/>
                </a:cxn>
                <a:cxn ang="0">
                  <a:pos x="15" y="17"/>
                </a:cxn>
                <a:cxn ang="0">
                  <a:pos x="17" y="15"/>
                </a:cxn>
                <a:cxn ang="0">
                  <a:pos x="22" y="12"/>
                </a:cxn>
                <a:cxn ang="0">
                  <a:pos x="22" y="12"/>
                </a:cxn>
                <a:cxn ang="0">
                  <a:pos x="27" y="10"/>
                </a:cxn>
                <a:cxn ang="0">
                  <a:pos x="34" y="12"/>
                </a:cxn>
                <a:cxn ang="0">
                  <a:pos x="46" y="20"/>
                </a:cxn>
                <a:cxn ang="0">
                  <a:pos x="63" y="36"/>
                </a:cxn>
                <a:cxn ang="0">
                  <a:pos x="63" y="36"/>
                </a:cxn>
                <a:cxn ang="0">
                  <a:pos x="75" y="146"/>
                </a:cxn>
                <a:cxn ang="0">
                  <a:pos x="75" y="146"/>
                </a:cxn>
                <a:cxn ang="0">
                  <a:pos x="65" y="158"/>
                </a:cxn>
                <a:cxn ang="0">
                  <a:pos x="60" y="162"/>
                </a:cxn>
                <a:cxn ang="0">
                  <a:pos x="53" y="162"/>
                </a:cxn>
                <a:cxn ang="0">
                  <a:pos x="53" y="162"/>
                </a:cxn>
              </a:cxnLst>
              <a:rect l="0" t="0" r="r" b="b"/>
              <a:pathLst>
                <a:path w="87" h="174">
                  <a:moveTo>
                    <a:pt x="17" y="3"/>
                  </a:moveTo>
                  <a:lnTo>
                    <a:pt x="17" y="3"/>
                  </a:lnTo>
                  <a:lnTo>
                    <a:pt x="10" y="8"/>
                  </a:lnTo>
                  <a:lnTo>
                    <a:pt x="5" y="15"/>
                  </a:lnTo>
                  <a:lnTo>
                    <a:pt x="2" y="24"/>
                  </a:lnTo>
                  <a:lnTo>
                    <a:pt x="0" y="34"/>
                  </a:lnTo>
                  <a:lnTo>
                    <a:pt x="0" y="55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7" y="108"/>
                  </a:lnTo>
                  <a:lnTo>
                    <a:pt x="19" y="139"/>
                  </a:lnTo>
                  <a:lnTo>
                    <a:pt x="27" y="150"/>
                  </a:lnTo>
                  <a:lnTo>
                    <a:pt x="34" y="162"/>
                  </a:lnTo>
                  <a:lnTo>
                    <a:pt x="44" y="170"/>
                  </a:lnTo>
                  <a:lnTo>
                    <a:pt x="51" y="174"/>
                  </a:lnTo>
                  <a:lnTo>
                    <a:pt x="51" y="174"/>
                  </a:lnTo>
                  <a:lnTo>
                    <a:pt x="60" y="172"/>
                  </a:lnTo>
                  <a:lnTo>
                    <a:pt x="70" y="170"/>
                  </a:lnTo>
                  <a:lnTo>
                    <a:pt x="77" y="160"/>
                  </a:lnTo>
                  <a:lnTo>
                    <a:pt x="85" y="148"/>
                  </a:lnTo>
                  <a:lnTo>
                    <a:pt x="87" y="148"/>
                  </a:lnTo>
                  <a:lnTo>
                    <a:pt x="73" y="31"/>
                  </a:lnTo>
                  <a:lnTo>
                    <a:pt x="70" y="29"/>
                  </a:lnTo>
                  <a:lnTo>
                    <a:pt x="70" y="29"/>
                  </a:lnTo>
                  <a:lnTo>
                    <a:pt x="56" y="15"/>
                  </a:lnTo>
                  <a:lnTo>
                    <a:pt x="41" y="5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7" y="3"/>
                  </a:lnTo>
                  <a:lnTo>
                    <a:pt x="17" y="3"/>
                  </a:lnTo>
                  <a:close/>
                  <a:moveTo>
                    <a:pt x="53" y="162"/>
                  </a:moveTo>
                  <a:lnTo>
                    <a:pt x="53" y="162"/>
                  </a:lnTo>
                  <a:lnTo>
                    <a:pt x="46" y="160"/>
                  </a:lnTo>
                  <a:lnTo>
                    <a:pt x="41" y="155"/>
                  </a:lnTo>
                  <a:lnTo>
                    <a:pt x="34" y="146"/>
                  </a:lnTo>
                  <a:lnTo>
                    <a:pt x="29" y="134"/>
                  </a:lnTo>
                  <a:lnTo>
                    <a:pt x="17" y="105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10" y="50"/>
                  </a:lnTo>
                  <a:lnTo>
                    <a:pt x="10" y="31"/>
                  </a:lnTo>
                  <a:lnTo>
                    <a:pt x="15" y="17"/>
                  </a:lnTo>
                  <a:lnTo>
                    <a:pt x="17" y="15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7" y="10"/>
                  </a:lnTo>
                  <a:lnTo>
                    <a:pt x="34" y="12"/>
                  </a:lnTo>
                  <a:lnTo>
                    <a:pt x="46" y="20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75" y="146"/>
                  </a:lnTo>
                  <a:lnTo>
                    <a:pt x="75" y="146"/>
                  </a:lnTo>
                  <a:lnTo>
                    <a:pt x="65" y="158"/>
                  </a:lnTo>
                  <a:lnTo>
                    <a:pt x="60" y="162"/>
                  </a:lnTo>
                  <a:lnTo>
                    <a:pt x="53" y="162"/>
                  </a:lnTo>
                  <a:lnTo>
                    <a:pt x="53" y="16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49" name="Freeform 21"/>
            <p:cNvSpPr>
              <a:spLocks/>
            </p:cNvSpPr>
            <p:nvPr/>
          </p:nvSpPr>
          <p:spPr bwMode="auto">
            <a:xfrm>
              <a:off x="2490" y="3573"/>
              <a:ext cx="421" cy="252"/>
            </a:xfrm>
            <a:custGeom>
              <a:avLst/>
              <a:gdLst/>
              <a:ahLst/>
              <a:cxnLst>
                <a:cxn ang="0">
                  <a:pos x="8" y="62"/>
                </a:cxn>
                <a:cxn ang="0">
                  <a:pos x="8" y="62"/>
                </a:cxn>
                <a:cxn ang="0">
                  <a:pos x="3" y="76"/>
                </a:cxn>
                <a:cxn ang="0">
                  <a:pos x="0" y="97"/>
                </a:cxn>
                <a:cxn ang="0">
                  <a:pos x="0" y="97"/>
                </a:cxn>
                <a:cxn ang="0">
                  <a:pos x="3" y="114"/>
                </a:cxn>
                <a:cxn ang="0">
                  <a:pos x="10" y="140"/>
                </a:cxn>
                <a:cxn ang="0">
                  <a:pos x="20" y="173"/>
                </a:cxn>
                <a:cxn ang="0">
                  <a:pos x="54" y="252"/>
                </a:cxn>
                <a:cxn ang="0">
                  <a:pos x="199" y="226"/>
                </a:cxn>
                <a:cxn ang="0">
                  <a:pos x="179" y="176"/>
                </a:cxn>
                <a:cxn ang="0">
                  <a:pos x="160" y="135"/>
                </a:cxn>
                <a:cxn ang="0">
                  <a:pos x="160" y="135"/>
                </a:cxn>
                <a:cxn ang="0">
                  <a:pos x="170" y="131"/>
                </a:cxn>
                <a:cxn ang="0">
                  <a:pos x="179" y="131"/>
                </a:cxn>
                <a:cxn ang="0">
                  <a:pos x="189" y="131"/>
                </a:cxn>
                <a:cxn ang="0">
                  <a:pos x="189" y="131"/>
                </a:cxn>
                <a:cxn ang="0">
                  <a:pos x="213" y="142"/>
                </a:cxn>
                <a:cxn ang="0">
                  <a:pos x="225" y="147"/>
                </a:cxn>
                <a:cxn ang="0">
                  <a:pos x="293" y="192"/>
                </a:cxn>
                <a:cxn ang="0">
                  <a:pos x="313" y="159"/>
                </a:cxn>
                <a:cxn ang="0">
                  <a:pos x="421" y="66"/>
                </a:cxn>
                <a:cxn ang="0">
                  <a:pos x="421" y="66"/>
                </a:cxn>
                <a:cxn ang="0">
                  <a:pos x="419" y="50"/>
                </a:cxn>
                <a:cxn ang="0">
                  <a:pos x="414" y="38"/>
                </a:cxn>
                <a:cxn ang="0">
                  <a:pos x="409" y="33"/>
                </a:cxn>
                <a:cxn ang="0">
                  <a:pos x="405" y="28"/>
                </a:cxn>
                <a:cxn ang="0">
                  <a:pos x="405" y="28"/>
                </a:cxn>
                <a:cxn ang="0">
                  <a:pos x="375" y="21"/>
                </a:cxn>
                <a:cxn ang="0">
                  <a:pos x="327" y="11"/>
                </a:cxn>
                <a:cxn ang="0">
                  <a:pos x="259" y="0"/>
                </a:cxn>
                <a:cxn ang="0">
                  <a:pos x="8" y="62"/>
                </a:cxn>
              </a:cxnLst>
              <a:rect l="0" t="0" r="r" b="b"/>
              <a:pathLst>
                <a:path w="421" h="252">
                  <a:moveTo>
                    <a:pt x="8" y="62"/>
                  </a:moveTo>
                  <a:lnTo>
                    <a:pt x="8" y="62"/>
                  </a:lnTo>
                  <a:lnTo>
                    <a:pt x="3" y="76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3" y="114"/>
                  </a:lnTo>
                  <a:lnTo>
                    <a:pt x="10" y="140"/>
                  </a:lnTo>
                  <a:lnTo>
                    <a:pt x="20" y="173"/>
                  </a:lnTo>
                  <a:lnTo>
                    <a:pt x="54" y="252"/>
                  </a:lnTo>
                  <a:lnTo>
                    <a:pt x="199" y="226"/>
                  </a:lnTo>
                  <a:lnTo>
                    <a:pt x="179" y="176"/>
                  </a:lnTo>
                  <a:lnTo>
                    <a:pt x="160" y="135"/>
                  </a:lnTo>
                  <a:lnTo>
                    <a:pt x="160" y="135"/>
                  </a:lnTo>
                  <a:lnTo>
                    <a:pt x="170" y="131"/>
                  </a:lnTo>
                  <a:lnTo>
                    <a:pt x="179" y="131"/>
                  </a:lnTo>
                  <a:lnTo>
                    <a:pt x="189" y="131"/>
                  </a:lnTo>
                  <a:lnTo>
                    <a:pt x="189" y="131"/>
                  </a:lnTo>
                  <a:lnTo>
                    <a:pt x="213" y="142"/>
                  </a:lnTo>
                  <a:lnTo>
                    <a:pt x="225" y="147"/>
                  </a:lnTo>
                  <a:lnTo>
                    <a:pt x="293" y="192"/>
                  </a:lnTo>
                  <a:lnTo>
                    <a:pt x="313" y="159"/>
                  </a:lnTo>
                  <a:lnTo>
                    <a:pt x="421" y="66"/>
                  </a:lnTo>
                  <a:lnTo>
                    <a:pt x="421" y="66"/>
                  </a:lnTo>
                  <a:lnTo>
                    <a:pt x="419" y="50"/>
                  </a:lnTo>
                  <a:lnTo>
                    <a:pt x="414" y="38"/>
                  </a:lnTo>
                  <a:lnTo>
                    <a:pt x="409" y="33"/>
                  </a:lnTo>
                  <a:lnTo>
                    <a:pt x="405" y="28"/>
                  </a:lnTo>
                  <a:lnTo>
                    <a:pt x="405" y="28"/>
                  </a:lnTo>
                  <a:lnTo>
                    <a:pt x="375" y="21"/>
                  </a:lnTo>
                  <a:lnTo>
                    <a:pt x="327" y="11"/>
                  </a:lnTo>
                  <a:lnTo>
                    <a:pt x="259" y="0"/>
                  </a:lnTo>
                  <a:lnTo>
                    <a:pt x="8" y="6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50" name="Freeform 22"/>
            <p:cNvSpPr>
              <a:spLocks/>
            </p:cNvSpPr>
            <p:nvPr/>
          </p:nvSpPr>
          <p:spPr bwMode="auto">
            <a:xfrm>
              <a:off x="2355" y="3294"/>
              <a:ext cx="523" cy="367"/>
            </a:xfrm>
            <a:custGeom>
              <a:avLst/>
              <a:gdLst/>
              <a:ahLst/>
              <a:cxnLst>
                <a:cxn ang="0">
                  <a:pos x="36" y="7"/>
                </a:cxn>
                <a:cxn ang="0">
                  <a:pos x="36" y="7"/>
                </a:cxn>
                <a:cxn ang="0">
                  <a:pos x="12" y="45"/>
                </a:cxn>
                <a:cxn ang="0">
                  <a:pos x="12" y="45"/>
                </a:cxn>
                <a:cxn ang="0">
                  <a:pos x="7" y="67"/>
                </a:cxn>
                <a:cxn ang="0">
                  <a:pos x="2" y="86"/>
                </a:cxn>
                <a:cxn ang="0">
                  <a:pos x="0" y="133"/>
                </a:cxn>
                <a:cxn ang="0">
                  <a:pos x="0" y="133"/>
                </a:cxn>
                <a:cxn ang="0">
                  <a:pos x="29" y="124"/>
                </a:cxn>
                <a:cxn ang="0">
                  <a:pos x="53" y="117"/>
                </a:cxn>
                <a:cxn ang="0">
                  <a:pos x="70" y="114"/>
                </a:cxn>
                <a:cxn ang="0">
                  <a:pos x="70" y="114"/>
                </a:cxn>
                <a:cxn ang="0">
                  <a:pos x="85" y="117"/>
                </a:cxn>
                <a:cxn ang="0">
                  <a:pos x="102" y="119"/>
                </a:cxn>
                <a:cxn ang="0">
                  <a:pos x="118" y="124"/>
                </a:cxn>
                <a:cxn ang="0">
                  <a:pos x="118" y="124"/>
                </a:cxn>
                <a:cxn ang="0">
                  <a:pos x="114" y="162"/>
                </a:cxn>
                <a:cxn ang="0">
                  <a:pos x="106" y="214"/>
                </a:cxn>
                <a:cxn ang="0">
                  <a:pos x="106" y="214"/>
                </a:cxn>
                <a:cxn ang="0">
                  <a:pos x="106" y="236"/>
                </a:cxn>
                <a:cxn ang="0">
                  <a:pos x="109" y="264"/>
                </a:cxn>
                <a:cxn ang="0">
                  <a:pos x="111" y="293"/>
                </a:cxn>
                <a:cxn ang="0">
                  <a:pos x="116" y="314"/>
                </a:cxn>
                <a:cxn ang="0">
                  <a:pos x="116" y="314"/>
                </a:cxn>
                <a:cxn ang="0">
                  <a:pos x="128" y="348"/>
                </a:cxn>
                <a:cxn ang="0">
                  <a:pos x="138" y="367"/>
                </a:cxn>
                <a:cxn ang="0">
                  <a:pos x="138" y="367"/>
                </a:cxn>
                <a:cxn ang="0">
                  <a:pos x="174" y="367"/>
                </a:cxn>
                <a:cxn ang="0">
                  <a:pos x="210" y="364"/>
                </a:cxn>
                <a:cxn ang="0">
                  <a:pos x="247" y="360"/>
                </a:cxn>
                <a:cxn ang="0">
                  <a:pos x="247" y="360"/>
                </a:cxn>
                <a:cxn ang="0">
                  <a:pos x="266" y="352"/>
                </a:cxn>
                <a:cxn ang="0">
                  <a:pos x="288" y="345"/>
                </a:cxn>
                <a:cxn ang="0">
                  <a:pos x="331" y="324"/>
                </a:cxn>
                <a:cxn ang="0">
                  <a:pos x="370" y="302"/>
                </a:cxn>
                <a:cxn ang="0">
                  <a:pos x="389" y="290"/>
                </a:cxn>
                <a:cxn ang="0">
                  <a:pos x="389" y="290"/>
                </a:cxn>
                <a:cxn ang="0">
                  <a:pos x="392" y="281"/>
                </a:cxn>
                <a:cxn ang="0">
                  <a:pos x="394" y="264"/>
                </a:cxn>
                <a:cxn ang="0">
                  <a:pos x="402" y="214"/>
                </a:cxn>
                <a:cxn ang="0">
                  <a:pos x="406" y="143"/>
                </a:cxn>
                <a:cxn ang="0">
                  <a:pos x="472" y="174"/>
                </a:cxn>
                <a:cxn ang="0">
                  <a:pos x="523" y="67"/>
                </a:cxn>
                <a:cxn ang="0">
                  <a:pos x="523" y="67"/>
                </a:cxn>
                <a:cxn ang="0">
                  <a:pos x="472" y="45"/>
                </a:cxn>
                <a:cxn ang="0">
                  <a:pos x="433" y="31"/>
                </a:cxn>
                <a:cxn ang="0">
                  <a:pos x="416" y="26"/>
                </a:cxn>
                <a:cxn ang="0">
                  <a:pos x="406" y="24"/>
                </a:cxn>
                <a:cxn ang="0">
                  <a:pos x="406" y="24"/>
                </a:cxn>
                <a:cxn ang="0">
                  <a:pos x="363" y="26"/>
                </a:cxn>
                <a:cxn ang="0">
                  <a:pos x="288" y="26"/>
                </a:cxn>
                <a:cxn ang="0">
                  <a:pos x="184" y="26"/>
                </a:cxn>
                <a:cxn ang="0">
                  <a:pos x="184" y="26"/>
                </a:cxn>
                <a:cxn ang="0">
                  <a:pos x="169" y="19"/>
                </a:cxn>
                <a:cxn ang="0">
                  <a:pos x="155" y="14"/>
                </a:cxn>
                <a:cxn ang="0">
                  <a:pos x="133" y="7"/>
                </a:cxn>
                <a:cxn ang="0">
                  <a:pos x="111" y="2"/>
                </a:cxn>
                <a:cxn ang="0">
                  <a:pos x="85" y="0"/>
                </a:cxn>
                <a:cxn ang="0">
                  <a:pos x="60" y="0"/>
                </a:cxn>
                <a:cxn ang="0">
                  <a:pos x="48" y="2"/>
                </a:cxn>
                <a:cxn ang="0">
                  <a:pos x="36" y="7"/>
                </a:cxn>
                <a:cxn ang="0">
                  <a:pos x="36" y="7"/>
                </a:cxn>
              </a:cxnLst>
              <a:rect l="0" t="0" r="r" b="b"/>
              <a:pathLst>
                <a:path w="523" h="367">
                  <a:moveTo>
                    <a:pt x="36" y="7"/>
                  </a:moveTo>
                  <a:lnTo>
                    <a:pt x="36" y="7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7" y="67"/>
                  </a:lnTo>
                  <a:lnTo>
                    <a:pt x="2" y="8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29" y="124"/>
                  </a:lnTo>
                  <a:lnTo>
                    <a:pt x="53" y="117"/>
                  </a:lnTo>
                  <a:lnTo>
                    <a:pt x="70" y="114"/>
                  </a:lnTo>
                  <a:lnTo>
                    <a:pt x="70" y="114"/>
                  </a:lnTo>
                  <a:lnTo>
                    <a:pt x="85" y="117"/>
                  </a:lnTo>
                  <a:lnTo>
                    <a:pt x="102" y="119"/>
                  </a:lnTo>
                  <a:lnTo>
                    <a:pt x="118" y="124"/>
                  </a:lnTo>
                  <a:lnTo>
                    <a:pt x="118" y="124"/>
                  </a:lnTo>
                  <a:lnTo>
                    <a:pt x="114" y="162"/>
                  </a:lnTo>
                  <a:lnTo>
                    <a:pt x="106" y="214"/>
                  </a:lnTo>
                  <a:lnTo>
                    <a:pt x="106" y="214"/>
                  </a:lnTo>
                  <a:lnTo>
                    <a:pt x="106" y="236"/>
                  </a:lnTo>
                  <a:lnTo>
                    <a:pt x="109" y="264"/>
                  </a:lnTo>
                  <a:lnTo>
                    <a:pt x="111" y="293"/>
                  </a:lnTo>
                  <a:lnTo>
                    <a:pt x="116" y="314"/>
                  </a:lnTo>
                  <a:lnTo>
                    <a:pt x="116" y="314"/>
                  </a:lnTo>
                  <a:lnTo>
                    <a:pt x="128" y="348"/>
                  </a:lnTo>
                  <a:lnTo>
                    <a:pt x="138" y="367"/>
                  </a:lnTo>
                  <a:lnTo>
                    <a:pt x="138" y="367"/>
                  </a:lnTo>
                  <a:lnTo>
                    <a:pt x="174" y="367"/>
                  </a:lnTo>
                  <a:lnTo>
                    <a:pt x="210" y="364"/>
                  </a:lnTo>
                  <a:lnTo>
                    <a:pt x="247" y="360"/>
                  </a:lnTo>
                  <a:lnTo>
                    <a:pt x="247" y="360"/>
                  </a:lnTo>
                  <a:lnTo>
                    <a:pt x="266" y="352"/>
                  </a:lnTo>
                  <a:lnTo>
                    <a:pt x="288" y="345"/>
                  </a:lnTo>
                  <a:lnTo>
                    <a:pt x="331" y="324"/>
                  </a:lnTo>
                  <a:lnTo>
                    <a:pt x="370" y="302"/>
                  </a:lnTo>
                  <a:lnTo>
                    <a:pt x="389" y="290"/>
                  </a:lnTo>
                  <a:lnTo>
                    <a:pt x="389" y="290"/>
                  </a:lnTo>
                  <a:lnTo>
                    <a:pt x="392" y="281"/>
                  </a:lnTo>
                  <a:lnTo>
                    <a:pt x="394" y="264"/>
                  </a:lnTo>
                  <a:lnTo>
                    <a:pt x="402" y="214"/>
                  </a:lnTo>
                  <a:lnTo>
                    <a:pt x="406" y="143"/>
                  </a:lnTo>
                  <a:lnTo>
                    <a:pt x="472" y="174"/>
                  </a:lnTo>
                  <a:lnTo>
                    <a:pt x="523" y="67"/>
                  </a:lnTo>
                  <a:lnTo>
                    <a:pt x="523" y="67"/>
                  </a:lnTo>
                  <a:lnTo>
                    <a:pt x="472" y="45"/>
                  </a:lnTo>
                  <a:lnTo>
                    <a:pt x="433" y="31"/>
                  </a:lnTo>
                  <a:lnTo>
                    <a:pt x="416" y="26"/>
                  </a:lnTo>
                  <a:lnTo>
                    <a:pt x="406" y="24"/>
                  </a:lnTo>
                  <a:lnTo>
                    <a:pt x="406" y="24"/>
                  </a:lnTo>
                  <a:lnTo>
                    <a:pt x="363" y="26"/>
                  </a:lnTo>
                  <a:lnTo>
                    <a:pt x="288" y="26"/>
                  </a:lnTo>
                  <a:lnTo>
                    <a:pt x="184" y="26"/>
                  </a:lnTo>
                  <a:lnTo>
                    <a:pt x="184" y="26"/>
                  </a:lnTo>
                  <a:lnTo>
                    <a:pt x="169" y="19"/>
                  </a:lnTo>
                  <a:lnTo>
                    <a:pt x="155" y="14"/>
                  </a:lnTo>
                  <a:lnTo>
                    <a:pt x="133" y="7"/>
                  </a:lnTo>
                  <a:lnTo>
                    <a:pt x="111" y="2"/>
                  </a:lnTo>
                  <a:lnTo>
                    <a:pt x="85" y="0"/>
                  </a:lnTo>
                  <a:lnTo>
                    <a:pt x="60" y="0"/>
                  </a:lnTo>
                  <a:lnTo>
                    <a:pt x="48" y="2"/>
                  </a:lnTo>
                  <a:lnTo>
                    <a:pt x="36" y="7"/>
                  </a:lnTo>
                  <a:lnTo>
                    <a:pt x="36" y="7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51" name="Freeform 23"/>
            <p:cNvSpPr>
              <a:spLocks/>
            </p:cNvSpPr>
            <p:nvPr/>
          </p:nvSpPr>
          <p:spPr bwMode="auto">
            <a:xfrm>
              <a:off x="2532" y="3227"/>
              <a:ext cx="239" cy="260"/>
            </a:xfrm>
            <a:custGeom>
              <a:avLst/>
              <a:gdLst/>
              <a:ahLst/>
              <a:cxnLst>
                <a:cxn ang="0">
                  <a:pos x="29" y="31"/>
                </a:cxn>
                <a:cxn ang="0">
                  <a:pos x="12" y="110"/>
                </a:cxn>
                <a:cxn ang="0">
                  <a:pos x="12" y="110"/>
                </a:cxn>
                <a:cxn ang="0">
                  <a:pos x="4" y="115"/>
                </a:cxn>
                <a:cxn ang="0">
                  <a:pos x="2" y="119"/>
                </a:cxn>
                <a:cxn ang="0">
                  <a:pos x="0" y="129"/>
                </a:cxn>
                <a:cxn ang="0">
                  <a:pos x="0" y="129"/>
                </a:cxn>
                <a:cxn ang="0">
                  <a:pos x="0" y="146"/>
                </a:cxn>
                <a:cxn ang="0">
                  <a:pos x="2" y="150"/>
                </a:cxn>
                <a:cxn ang="0">
                  <a:pos x="7" y="155"/>
                </a:cxn>
                <a:cxn ang="0">
                  <a:pos x="7" y="155"/>
                </a:cxn>
                <a:cxn ang="0">
                  <a:pos x="21" y="162"/>
                </a:cxn>
                <a:cxn ang="0">
                  <a:pos x="31" y="165"/>
                </a:cxn>
                <a:cxn ang="0">
                  <a:pos x="84" y="260"/>
                </a:cxn>
                <a:cxn ang="0">
                  <a:pos x="128" y="227"/>
                </a:cxn>
                <a:cxn ang="0">
                  <a:pos x="128" y="227"/>
                </a:cxn>
                <a:cxn ang="0">
                  <a:pos x="142" y="227"/>
                </a:cxn>
                <a:cxn ang="0">
                  <a:pos x="154" y="224"/>
                </a:cxn>
                <a:cxn ang="0">
                  <a:pos x="171" y="222"/>
                </a:cxn>
                <a:cxn ang="0">
                  <a:pos x="188" y="215"/>
                </a:cxn>
                <a:cxn ang="0">
                  <a:pos x="205" y="205"/>
                </a:cxn>
                <a:cxn ang="0">
                  <a:pos x="220" y="191"/>
                </a:cxn>
                <a:cxn ang="0">
                  <a:pos x="225" y="181"/>
                </a:cxn>
                <a:cxn ang="0">
                  <a:pos x="229" y="172"/>
                </a:cxn>
                <a:cxn ang="0">
                  <a:pos x="229" y="172"/>
                </a:cxn>
                <a:cxn ang="0">
                  <a:pos x="234" y="150"/>
                </a:cxn>
                <a:cxn ang="0">
                  <a:pos x="239" y="129"/>
                </a:cxn>
                <a:cxn ang="0">
                  <a:pos x="239" y="107"/>
                </a:cxn>
                <a:cxn ang="0">
                  <a:pos x="237" y="91"/>
                </a:cxn>
                <a:cxn ang="0">
                  <a:pos x="232" y="60"/>
                </a:cxn>
                <a:cxn ang="0">
                  <a:pos x="229" y="50"/>
                </a:cxn>
                <a:cxn ang="0">
                  <a:pos x="212" y="0"/>
                </a:cxn>
                <a:cxn ang="0">
                  <a:pos x="29" y="31"/>
                </a:cxn>
              </a:cxnLst>
              <a:rect l="0" t="0" r="r" b="b"/>
              <a:pathLst>
                <a:path w="239" h="260">
                  <a:moveTo>
                    <a:pt x="29" y="31"/>
                  </a:moveTo>
                  <a:lnTo>
                    <a:pt x="12" y="110"/>
                  </a:lnTo>
                  <a:lnTo>
                    <a:pt x="12" y="110"/>
                  </a:lnTo>
                  <a:lnTo>
                    <a:pt x="4" y="115"/>
                  </a:lnTo>
                  <a:lnTo>
                    <a:pt x="2" y="119"/>
                  </a:lnTo>
                  <a:lnTo>
                    <a:pt x="0" y="129"/>
                  </a:lnTo>
                  <a:lnTo>
                    <a:pt x="0" y="129"/>
                  </a:lnTo>
                  <a:lnTo>
                    <a:pt x="0" y="146"/>
                  </a:lnTo>
                  <a:lnTo>
                    <a:pt x="2" y="150"/>
                  </a:lnTo>
                  <a:lnTo>
                    <a:pt x="7" y="155"/>
                  </a:lnTo>
                  <a:lnTo>
                    <a:pt x="7" y="155"/>
                  </a:lnTo>
                  <a:lnTo>
                    <a:pt x="21" y="162"/>
                  </a:lnTo>
                  <a:lnTo>
                    <a:pt x="31" y="165"/>
                  </a:lnTo>
                  <a:lnTo>
                    <a:pt x="84" y="260"/>
                  </a:lnTo>
                  <a:lnTo>
                    <a:pt x="128" y="227"/>
                  </a:lnTo>
                  <a:lnTo>
                    <a:pt x="128" y="227"/>
                  </a:lnTo>
                  <a:lnTo>
                    <a:pt x="142" y="227"/>
                  </a:lnTo>
                  <a:lnTo>
                    <a:pt x="154" y="224"/>
                  </a:lnTo>
                  <a:lnTo>
                    <a:pt x="171" y="222"/>
                  </a:lnTo>
                  <a:lnTo>
                    <a:pt x="188" y="215"/>
                  </a:lnTo>
                  <a:lnTo>
                    <a:pt x="205" y="205"/>
                  </a:lnTo>
                  <a:lnTo>
                    <a:pt x="220" y="191"/>
                  </a:lnTo>
                  <a:lnTo>
                    <a:pt x="225" y="181"/>
                  </a:lnTo>
                  <a:lnTo>
                    <a:pt x="229" y="172"/>
                  </a:lnTo>
                  <a:lnTo>
                    <a:pt x="229" y="172"/>
                  </a:lnTo>
                  <a:lnTo>
                    <a:pt x="234" y="150"/>
                  </a:lnTo>
                  <a:lnTo>
                    <a:pt x="239" y="129"/>
                  </a:lnTo>
                  <a:lnTo>
                    <a:pt x="239" y="107"/>
                  </a:lnTo>
                  <a:lnTo>
                    <a:pt x="237" y="91"/>
                  </a:lnTo>
                  <a:lnTo>
                    <a:pt x="232" y="60"/>
                  </a:lnTo>
                  <a:lnTo>
                    <a:pt x="229" y="50"/>
                  </a:lnTo>
                  <a:lnTo>
                    <a:pt x="212" y="0"/>
                  </a:lnTo>
                  <a:lnTo>
                    <a:pt x="29" y="31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52" name="Freeform 24"/>
            <p:cNvSpPr>
              <a:spLocks/>
            </p:cNvSpPr>
            <p:nvPr/>
          </p:nvSpPr>
          <p:spPr bwMode="auto">
            <a:xfrm>
              <a:off x="2810" y="3192"/>
              <a:ext cx="259" cy="331"/>
            </a:xfrm>
            <a:custGeom>
              <a:avLst/>
              <a:gdLst/>
              <a:ahLst/>
              <a:cxnLst>
                <a:cxn ang="0">
                  <a:pos x="55" y="164"/>
                </a:cxn>
                <a:cxn ang="0">
                  <a:pos x="39" y="171"/>
                </a:cxn>
                <a:cxn ang="0">
                  <a:pos x="19" y="185"/>
                </a:cxn>
                <a:cxn ang="0">
                  <a:pos x="2" y="209"/>
                </a:cxn>
                <a:cxn ang="0">
                  <a:pos x="0" y="226"/>
                </a:cxn>
                <a:cxn ang="0">
                  <a:pos x="7" y="269"/>
                </a:cxn>
                <a:cxn ang="0">
                  <a:pos x="12" y="276"/>
                </a:cxn>
                <a:cxn ang="0">
                  <a:pos x="109" y="326"/>
                </a:cxn>
                <a:cxn ang="0">
                  <a:pos x="135" y="331"/>
                </a:cxn>
                <a:cxn ang="0">
                  <a:pos x="172" y="328"/>
                </a:cxn>
                <a:cxn ang="0">
                  <a:pos x="208" y="319"/>
                </a:cxn>
                <a:cxn ang="0">
                  <a:pos x="225" y="304"/>
                </a:cxn>
                <a:cxn ang="0">
                  <a:pos x="237" y="290"/>
                </a:cxn>
                <a:cxn ang="0">
                  <a:pos x="254" y="257"/>
                </a:cxn>
                <a:cxn ang="0">
                  <a:pos x="259" y="223"/>
                </a:cxn>
                <a:cxn ang="0">
                  <a:pos x="256" y="192"/>
                </a:cxn>
                <a:cxn ang="0">
                  <a:pos x="254" y="178"/>
                </a:cxn>
                <a:cxn ang="0">
                  <a:pos x="222" y="92"/>
                </a:cxn>
                <a:cxn ang="0">
                  <a:pos x="196" y="47"/>
                </a:cxn>
                <a:cxn ang="0">
                  <a:pos x="167" y="16"/>
                </a:cxn>
                <a:cxn ang="0">
                  <a:pos x="152" y="9"/>
                </a:cxn>
                <a:cxn ang="0">
                  <a:pos x="118" y="0"/>
                </a:cxn>
                <a:cxn ang="0">
                  <a:pos x="87" y="0"/>
                </a:cxn>
                <a:cxn ang="0">
                  <a:pos x="58" y="4"/>
                </a:cxn>
                <a:cxn ang="0">
                  <a:pos x="48" y="11"/>
                </a:cxn>
                <a:cxn ang="0">
                  <a:pos x="34" y="31"/>
                </a:cxn>
                <a:cxn ang="0">
                  <a:pos x="26" y="52"/>
                </a:cxn>
                <a:cxn ang="0">
                  <a:pos x="26" y="85"/>
                </a:cxn>
                <a:cxn ang="0">
                  <a:pos x="29" y="92"/>
                </a:cxn>
                <a:cxn ang="0">
                  <a:pos x="39" y="109"/>
                </a:cxn>
                <a:cxn ang="0">
                  <a:pos x="58" y="126"/>
                </a:cxn>
                <a:cxn ang="0">
                  <a:pos x="85" y="138"/>
                </a:cxn>
                <a:cxn ang="0">
                  <a:pos x="121" y="142"/>
                </a:cxn>
                <a:cxn ang="0">
                  <a:pos x="55" y="164"/>
                </a:cxn>
              </a:cxnLst>
              <a:rect l="0" t="0" r="r" b="b"/>
              <a:pathLst>
                <a:path w="259" h="331">
                  <a:moveTo>
                    <a:pt x="55" y="164"/>
                  </a:moveTo>
                  <a:lnTo>
                    <a:pt x="55" y="164"/>
                  </a:lnTo>
                  <a:lnTo>
                    <a:pt x="48" y="166"/>
                  </a:lnTo>
                  <a:lnTo>
                    <a:pt x="39" y="171"/>
                  </a:lnTo>
                  <a:lnTo>
                    <a:pt x="29" y="176"/>
                  </a:lnTo>
                  <a:lnTo>
                    <a:pt x="19" y="185"/>
                  </a:lnTo>
                  <a:lnTo>
                    <a:pt x="10" y="195"/>
                  </a:lnTo>
                  <a:lnTo>
                    <a:pt x="2" y="209"/>
                  </a:lnTo>
                  <a:lnTo>
                    <a:pt x="0" y="226"/>
                  </a:lnTo>
                  <a:lnTo>
                    <a:pt x="0" y="226"/>
                  </a:lnTo>
                  <a:lnTo>
                    <a:pt x="2" y="254"/>
                  </a:lnTo>
                  <a:lnTo>
                    <a:pt x="7" y="269"/>
                  </a:lnTo>
                  <a:lnTo>
                    <a:pt x="10" y="276"/>
                  </a:lnTo>
                  <a:lnTo>
                    <a:pt x="12" y="276"/>
                  </a:lnTo>
                  <a:lnTo>
                    <a:pt x="109" y="326"/>
                  </a:lnTo>
                  <a:lnTo>
                    <a:pt x="109" y="326"/>
                  </a:lnTo>
                  <a:lnTo>
                    <a:pt x="121" y="328"/>
                  </a:lnTo>
                  <a:lnTo>
                    <a:pt x="135" y="331"/>
                  </a:lnTo>
                  <a:lnTo>
                    <a:pt x="152" y="331"/>
                  </a:lnTo>
                  <a:lnTo>
                    <a:pt x="172" y="328"/>
                  </a:lnTo>
                  <a:lnTo>
                    <a:pt x="189" y="326"/>
                  </a:lnTo>
                  <a:lnTo>
                    <a:pt x="208" y="319"/>
                  </a:lnTo>
                  <a:lnTo>
                    <a:pt x="215" y="312"/>
                  </a:lnTo>
                  <a:lnTo>
                    <a:pt x="225" y="304"/>
                  </a:lnTo>
                  <a:lnTo>
                    <a:pt x="225" y="304"/>
                  </a:lnTo>
                  <a:lnTo>
                    <a:pt x="237" y="290"/>
                  </a:lnTo>
                  <a:lnTo>
                    <a:pt x="247" y="273"/>
                  </a:lnTo>
                  <a:lnTo>
                    <a:pt x="254" y="257"/>
                  </a:lnTo>
                  <a:lnTo>
                    <a:pt x="256" y="240"/>
                  </a:lnTo>
                  <a:lnTo>
                    <a:pt x="259" y="223"/>
                  </a:lnTo>
                  <a:lnTo>
                    <a:pt x="259" y="207"/>
                  </a:lnTo>
                  <a:lnTo>
                    <a:pt x="256" y="192"/>
                  </a:lnTo>
                  <a:lnTo>
                    <a:pt x="254" y="178"/>
                  </a:lnTo>
                  <a:lnTo>
                    <a:pt x="254" y="178"/>
                  </a:lnTo>
                  <a:lnTo>
                    <a:pt x="242" y="140"/>
                  </a:lnTo>
                  <a:lnTo>
                    <a:pt x="222" y="92"/>
                  </a:lnTo>
                  <a:lnTo>
                    <a:pt x="210" y="69"/>
                  </a:lnTo>
                  <a:lnTo>
                    <a:pt x="196" y="47"/>
                  </a:lnTo>
                  <a:lnTo>
                    <a:pt x="181" y="28"/>
                  </a:lnTo>
                  <a:lnTo>
                    <a:pt x="167" y="16"/>
                  </a:lnTo>
                  <a:lnTo>
                    <a:pt x="167" y="16"/>
                  </a:lnTo>
                  <a:lnTo>
                    <a:pt x="152" y="9"/>
                  </a:lnTo>
                  <a:lnTo>
                    <a:pt x="135" y="4"/>
                  </a:lnTo>
                  <a:lnTo>
                    <a:pt x="118" y="0"/>
                  </a:lnTo>
                  <a:lnTo>
                    <a:pt x="101" y="0"/>
                  </a:lnTo>
                  <a:lnTo>
                    <a:pt x="87" y="0"/>
                  </a:lnTo>
                  <a:lnTo>
                    <a:pt x="70" y="2"/>
                  </a:lnTo>
                  <a:lnTo>
                    <a:pt x="58" y="4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41" y="19"/>
                  </a:lnTo>
                  <a:lnTo>
                    <a:pt x="34" y="31"/>
                  </a:lnTo>
                  <a:lnTo>
                    <a:pt x="29" y="40"/>
                  </a:lnTo>
                  <a:lnTo>
                    <a:pt x="26" y="52"/>
                  </a:lnTo>
                  <a:lnTo>
                    <a:pt x="24" y="76"/>
                  </a:lnTo>
                  <a:lnTo>
                    <a:pt x="26" y="85"/>
                  </a:lnTo>
                  <a:lnTo>
                    <a:pt x="29" y="92"/>
                  </a:lnTo>
                  <a:lnTo>
                    <a:pt x="29" y="92"/>
                  </a:lnTo>
                  <a:lnTo>
                    <a:pt x="34" y="100"/>
                  </a:lnTo>
                  <a:lnTo>
                    <a:pt x="39" y="109"/>
                  </a:lnTo>
                  <a:lnTo>
                    <a:pt x="48" y="119"/>
                  </a:lnTo>
                  <a:lnTo>
                    <a:pt x="58" y="126"/>
                  </a:lnTo>
                  <a:lnTo>
                    <a:pt x="70" y="133"/>
                  </a:lnTo>
                  <a:lnTo>
                    <a:pt x="85" y="138"/>
                  </a:lnTo>
                  <a:lnTo>
                    <a:pt x="101" y="142"/>
                  </a:lnTo>
                  <a:lnTo>
                    <a:pt x="121" y="142"/>
                  </a:lnTo>
                  <a:lnTo>
                    <a:pt x="131" y="188"/>
                  </a:lnTo>
                  <a:lnTo>
                    <a:pt x="55" y="164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53" name="Freeform 25"/>
            <p:cNvSpPr>
              <a:spLocks/>
            </p:cNvSpPr>
            <p:nvPr/>
          </p:nvSpPr>
          <p:spPr bwMode="auto">
            <a:xfrm>
              <a:off x="2198" y="3299"/>
              <a:ext cx="188" cy="266"/>
            </a:xfrm>
            <a:custGeom>
              <a:avLst/>
              <a:gdLst/>
              <a:ahLst/>
              <a:cxnLst>
                <a:cxn ang="0">
                  <a:pos x="188" y="0"/>
                </a:cxn>
                <a:cxn ang="0">
                  <a:pos x="169" y="40"/>
                </a:cxn>
                <a:cxn ang="0">
                  <a:pos x="162" y="88"/>
                </a:cxn>
                <a:cxn ang="0">
                  <a:pos x="162" y="88"/>
                </a:cxn>
                <a:cxn ang="0">
                  <a:pos x="138" y="95"/>
                </a:cxn>
                <a:cxn ang="0">
                  <a:pos x="116" y="105"/>
                </a:cxn>
                <a:cxn ang="0">
                  <a:pos x="94" y="116"/>
                </a:cxn>
                <a:cxn ang="0">
                  <a:pos x="94" y="116"/>
                </a:cxn>
                <a:cxn ang="0">
                  <a:pos x="87" y="126"/>
                </a:cxn>
                <a:cxn ang="0">
                  <a:pos x="75" y="135"/>
                </a:cxn>
                <a:cxn ang="0">
                  <a:pos x="55" y="164"/>
                </a:cxn>
                <a:cxn ang="0">
                  <a:pos x="38" y="193"/>
                </a:cxn>
                <a:cxn ang="0">
                  <a:pos x="31" y="207"/>
                </a:cxn>
                <a:cxn ang="0">
                  <a:pos x="29" y="221"/>
                </a:cxn>
                <a:cxn ang="0">
                  <a:pos x="29" y="221"/>
                </a:cxn>
                <a:cxn ang="0">
                  <a:pos x="38" y="228"/>
                </a:cxn>
                <a:cxn ang="0">
                  <a:pos x="43" y="235"/>
                </a:cxn>
                <a:cxn ang="0">
                  <a:pos x="48" y="243"/>
                </a:cxn>
                <a:cxn ang="0">
                  <a:pos x="48" y="243"/>
                </a:cxn>
                <a:cxn ang="0">
                  <a:pos x="48" y="250"/>
                </a:cxn>
                <a:cxn ang="0">
                  <a:pos x="48" y="257"/>
                </a:cxn>
                <a:cxn ang="0">
                  <a:pos x="48" y="259"/>
                </a:cxn>
                <a:cxn ang="0">
                  <a:pos x="46" y="264"/>
                </a:cxn>
                <a:cxn ang="0">
                  <a:pos x="41" y="264"/>
                </a:cxn>
                <a:cxn ang="0">
                  <a:pos x="33" y="266"/>
                </a:cxn>
                <a:cxn ang="0">
                  <a:pos x="33" y="266"/>
                </a:cxn>
                <a:cxn ang="0">
                  <a:pos x="21" y="264"/>
                </a:cxn>
                <a:cxn ang="0">
                  <a:pos x="12" y="259"/>
                </a:cxn>
                <a:cxn ang="0">
                  <a:pos x="4" y="247"/>
                </a:cxn>
                <a:cxn ang="0">
                  <a:pos x="0" y="235"/>
                </a:cxn>
                <a:cxn ang="0">
                  <a:pos x="0" y="235"/>
                </a:cxn>
                <a:cxn ang="0">
                  <a:pos x="0" y="224"/>
                </a:cxn>
                <a:cxn ang="0">
                  <a:pos x="4" y="209"/>
                </a:cxn>
                <a:cxn ang="0">
                  <a:pos x="9" y="188"/>
                </a:cxn>
                <a:cxn ang="0">
                  <a:pos x="19" y="164"/>
                </a:cxn>
                <a:cxn ang="0">
                  <a:pos x="29" y="140"/>
                </a:cxn>
                <a:cxn ang="0">
                  <a:pos x="41" y="114"/>
                </a:cxn>
                <a:cxn ang="0">
                  <a:pos x="58" y="90"/>
                </a:cxn>
                <a:cxn ang="0">
                  <a:pos x="75" y="69"/>
                </a:cxn>
                <a:cxn ang="0">
                  <a:pos x="75" y="69"/>
                </a:cxn>
                <a:cxn ang="0">
                  <a:pos x="92" y="52"/>
                </a:cxn>
                <a:cxn ang="0">
                  <a:pos x="108" y="35"/>
                </a:cxn>
                <a:cxn ang="0">
                  <a:pos x="125" y="24"/>
                </a:cxn>
                <a:cxn ang="0">
                  <a:pos x="142" y="14"/>
                </a:cxn>
                <a:cxn ang="0">
                  <a:pos x="157" y="9"/>
                </a:cxn>
                <a:cxn ang="0">
                  <a:pos x="169" y="5"/>
                </a:cxn>
                <a:cxn ang="0">
                  <a:pos x="188" y="0"/>
                </a:cxn>
                <a:cxn ang="0">
                  <a:pos x="188" y="0"/>
                </a:cxn>
              </a:cxnLst>
              <a:rect l="0" t="0" r="r" b="b"/>
              <a:pathLst>
                <a:path w="188" h="266">
                  <a:moveTo>
                    <a:pt x="188" y="0"/>
                  </a:moveTo>
                  <a:lnTo>
                    <a:pt x="169" y="40"/>
                  </a:lnTo>
                  <a:lnTo>
                    <a:pt x="162" y="88"/>
                  </a:lnTo>
                  <a:lnTo>
                    <a:pt x="162" y="88"/>
                  </a:lnTo>
                  <a:lnTo>
                    <a:pt x="138" y="95"/>
                  </a:lnTo>
                  <a:lnTo>
                    <a:pt x="116" y="105"/>
                  </a:lnTo>
                  <a:lnTo>
                    <a:pt x="94" y="116"/>
                  </a:lnTo>
                  <a:lnTo>
                    <a:pt x="94" y="116"/>
                  </a:lnTo>
                  <a:lnTo>
                    <a:pt x="87" y="126"/>
                  </a:lnTo>
                  <a:lnTo>
                    <a:pt x="75" y="135"/>
                  </a:lnTo>
                  <a:lnTo>
                    <a:pt x="55" y="164"/>
                  </a:lnTo>
                  <a:lnTo>
                    <a:pt x="38" y="193"/>
                  </a:lnTo>
                  <a:lnTo>
                    <a:pt x="31" y="207"/>
                  </a:lnTo>
                  <a:lnTo>
                    <a:pt x="29" y="221"/>
                  </a:lnTo>
                  <a:lnTo>
                    <a:pt x="29" y="221"/>
                  </a:lnTo>
                  <a:lnTo>
                    <a:pt x="38" y="228"/>
                  </a:lnTo>
                  <a:lnTo>
                    <a:pt x="43" y="235"/>
                  </a:lnTo>
                  <a:lnTo>
                    <a:pt x="48" y="243"/>
                  </a:lnTo>
                  <a:lnTo>
                    <a:pt x="48" y="243"/>
                  </a:lnTo>
                  <a:lnTo>
                    <a:pt x="48" y="250"/>
                  </a:lnTo>
                  <a:lnTo>
                    <a:pt x="48" y="257"/>
                  </a:lnTo>
                  <a:lnTo>
                    <a:pt x="48" y="259"/>
                  </a:lnTo>
                  <a:lnTo>
                    <a:pt x="46" y="264"/>
                  </a:lnTo>
                  <a:lnTo>
                    <a:pt x="41" y="264"/>
                  </a:lnTo>
                  <a:lnTo>
                    <a:pt x="33" y="266"/>
                  </a:lnTo>
                  <a:lnTo>
                    <a:pt x="33" y="266"/>
                  </a:lnTo>
                  <a:lnTo>
                    <a:pt x="21" y="264"/>
                  </a:lnTo>
                  <a:lnTo>
                    <a:pt x="12" y="259"/>
                  </a:lnTo>
                  <a:lnTo>
                    <a:pt x="4" y="247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0" y="224"/>
                  </a:lnTo>
                  <a:lnTo>
                    <a:pt x="4" y="209"/>
                  </a:lnTo>
                  <a:lnTo>
                    <a:pt x="9" y="188"/>
                  </a:lnTo>
                  <a:lnTo>
                    <a:pt x="19" y="164"/>
                  </a:lnTo>
                  <a:lnTo>
                    <a:pt x="29" y="140"/>
                  </a:lnTo>
                  <a:lnTo>
                    <a:pt x="41" y="114"/>
                  </a:lnTo>
                  <a:lnTo>
                    <a:pt x="58" y="90"/>
                  </a:lnTo>
                  <a:lnTo>
                    <a:pt x="75" y="69"/>
                  </a:lnTo>
                  <a:lnTo>
                    <a:pt x="75" y="69"/>
                  </a:lnTo>
                  <a:lnTo>
                    <a:pt x="92" y="52"/>
                  </a:lnTo>
                  <a:lnTo>
                    <a:pt x="108" y="35"/>
                  </a:lnTo>
                  <a:lnTo>
                    <a:pt x="125" y="24"/>
                  </a:lnTo>
                  <a:lnTo>
                    <a:pt x="142" y="14"/>
                  </a:lnTo>
                  <a:lnTo>
                    <a:pt x="157" y="9"/>
                  </a:lnTo>
                  <a:lnTo>
                    <a:pt x="169" y="5"/>
                  </a:lnTo>
                  <a:lnTo>
                    <a:pt x="188" y="0"/>
                  </a:lnTo>
                  <a:lnTo>
                    <a:pt x="188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54" name="Freeform 26"/>
            <p:cNvSpPr>
              <a:spLocks/>
            </p:cNvSpPr>
            <p:nvPr/>
          </p:nvSpPr>
          <p:spPr bwMode="auto">
            <a:xfrm>
              <a:off x="2483" y="3742"/>
              <a:ext cx="208" cy="185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35"/>
                </a:cxn>
                <a:cxn ang="0">
                  <a:pos x="3" y="59"/>
                </a:cxn>
                <a:cxn ang="0">
                  <a:pos x="3" y="59"/>
                </a:cxn>
                <a:cxn ang="0">
                  <a:pos x="17" y="81"/>
                </a:cxn>
                <a:cxn ang="0">
                  <a:pos x="34" y="102"/>
                </a:cxn>
                <a:cxn ang="0">
                  <a:pos x="53" y="128"/>
                </a:cxn>
                <a:cxn ang="0">
                  <a:pos x="78" y="152"/>
                </a:cxn>
                <a:cxn ang="0">
                  <a:pos x="102" y="171"/>
                </a:cxn>
                <a:cxn ang="0">
                  <a:pos x="114" y="178"/>
                </a:cxn>
                <a:cxn ang="0">
                  <a:pos x="126" y="183"/>
                </a:cxn>
                <a:cxn ang="0">
                  <a:pos x="138" y="185"/>
                </a:cxn>
                <a:cxn ang="0">
                  <a:pos x="150" y="185"/>
                </a:cxn>
                <a:cxn ang="0">
                  <a:pos x="150" y="185"/>
                </a:cxn>
                <a:cxn ang="0">
                  <a:pos x="162" y="183"/>
                </a:cxn>
                <a:cxn ang="0">
                  <a:pos x="172" y="178"/>
                </a:cxn>
                <a:cxn ang="0">
                  <a:pos x="179" y="171"/>
                </a:cxn>
                <a:cxn ang="0">
                  <a:pos x="186" y="164"/>
                </a:cxn>
                <a:cxn ang="0">
                  <a:pos x="194" y="154"/>
                </a:cxn>
                <a:cxn ang="0">
                  <a:pos x="196" y="145"/>
                </a:cxn>
                <a:cxn ang="0">
                  <a:pos x="203" y="123"/>
                </a:cxn>
                <a:cxn ang="0">
                  <a:pos x="206" y="100"/>
                </a:cxn>
                <a:cxn ang="0">
                  <a:pos x="208" y="78"/>
                </a:cxn>
                <a:cxn ang="0">
                  <a:pos x="206" y="59"/>
                </a:cxn>
                <a:cxn ang="0">
                  <a:pos x="201" y="43"/>
                </a:cxn>
                <a:cxn ang="0">
                  <a:pos x="199" y="35"/>
                </a:cxn>
                <a:cxn ang="0">
                  <a:pos x="199" y="35"/>
                </a:cxn>
                <a:cxn ang="0">
                  <a:pos x="194" y="40"/>
                </a:cxn>
                <a:cxn ang="0">
                  <a:pos x="184" y="52"/>
                </a:cxn>
                <a:cxn ang="0">
                  <a:pos x="165" y="66"/>
                </a:cxn>
                <a:cxn ang="0">
                  <a:pos x="153" y="71"/>
                </a:cxn>
                <a:cxn ang="0">
                  <a:pos x="140" y="73"/>
                </a:cxn>
                <a:cxn ang="0">
                  <a:pos x="140" y="73"/>
                </a:cxn>
                <a:cxn ang="0">
                  <a:pos x="128" y="76"/>
                </a:cxn>
                <a:cxn ang="0">
                  <a:pos x="114" y="73"/>
                </a:cxn>
                <a:cxn ang="0">
                  <a:pos x="85" y="69"/>
                </a:cxn>
                <a:cxn ang="0">
                  <a:pos x="65" y="62"/>
                </a:cxn>
                <a:cxn ang="0">
                  <a:pos x="56" y="59"/>
                </a:cxn>
                <a:cxn ang="0">
                  <a:pos x="27" y="4"/>
                </a:cxn>
                <a:cxn ang="0">
                  <a:pos x="17" y="0"/>
                </a:cxn>
              </a:cxnLst>
              <a:rect l="0" t="0" r="r" b="b"/>
              <a:pathLst>
                <a:path w="208" h="185">
                  <a:moveTo>
                    <a:pt x="17" y="0"/>
                  </a:moveTo>
                  <a:lnTo>
                    <a:pt x="0" y="35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17" y="81"/>
                  </a:lnTo>
                  <a:lnTo>
                    <a:pt x="34" y="102"/>
                  </a:lnTo>
                  <a:lnTo>
                    <a:pt x="53" y="128"/>
                  </a:lnTo>
                  <a:lnTo>
                    <a:pt x="78" y="152"/>
                  </a:lnTo>
                  <a:lnTo>
                    <a:pt x="102" y="171"/>
                  </a:lnTo>
                  <a:lnTo>
                    <a:pt x="114" y="178"/>
                  </a:lnTo>
                  <a:lnTo>
                    <a:pt x="126" y="183"/>
                  </a:lnTo>
                  <a:lnTo>
                    <a:pt x="138" y="185"/>
                  </a:lnTo>
                  <a:lnTo>
                    <a:pt x="150" y="185"/>
                  </a:lnTo>
                  <a:lnTo>
                    <a:pt x="150" y="185"/>
                  </a:lnTo>
                  <a:lnTo>
                    <a:pt x="162" y="183"/>
                  </a:lnTo>
                  <a:lnTo>
                    <a:pt x="172" y="178"/>
                  </a:lnTo>
                  <a:lnTo>
                    <a:pt x="179" y="171"/>
                  </a:lnTo>
                  <a:lnTo>
                    <a:pt x="186" y="164"/>
                  </a:lnTo>
                  <a:lnTo>
                    <a:pt x="194" y="154"/>
                  </a:lnTo>
                  <a:lnTo>
                    <a:pt x="196" y="145"/>
                  </a:lnTo>
                  <a:lnTo>
                    <a:pt x="203" y="123"/>
                  </a:lnTo>
                  <a:lnTo>
                    <a:pt x="206" y="100"/>
                  </a:lnTo>
                  <a:lnTo>
                    <a:pt x="208" y="78"/>
                  </a:lnTo>
                  <a:lnTo>
                    <a:pt x="206" y="59"/>
                  </a:lnTo>
                  <a:lnTo>
                    <a:pt x="201" y="43"/>
                  </a:lnTo>
                  <a:lnTo>
                    <a:pt x="199" y="35"/>
                  </a:lnTo>
                  <a:lnTo>
                    <a:pt x="199" y="35"/>
                  </a:lnTo>
                  <a:lnTo>
                    <a:pt x="194" y="40"/>
                  </a:lnTo>
                  <a:lnTo>
                    <a:pt x="184" y="52"/>
                  </a:lnTo>
                  <a:lnTo>
                    <a:pt x="165" y="66"/>
                  </a:lnTo>
                  <a:lnTo>
                    <a:pt x="153" y="71"/>
                  </a:lnTo>
                  <a:lnTo>
                    <a:pt x="140" y="73"/>
                  </a:lnTo>
                  <a:lnTo>
                    <a:pt x="140" y="73"/>
                  </a:lnTo>
                  <a:lnTo>
                    <a:pt x="128" y="76"/>
                  </a:lnTo>
                  <a:lnTo>
                    <a:pt x="114" y="73"/>
                  </a:lnTo>
                  <a:lnTo>
                    <a:pt x="85" y="69"/>
                  </a:lnTo>
                  <a:lnTo>
                    <a:pt x="65" y="62"/>
                  </a:lnTo>
                  <a:lnTo>
                    <a:pt x="56" y="59"/>
                  </a:lnTo>
                  <a:lnTo>
                    <a:pt x="27" y="4"/>
                  </a:lnTo>
                  <a:lnTo>
                    <a:pt x="17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55" name="Freeform 27"/>
            <p:cNvSpPr>
              <a:spLocks/>
            </p:cNvSpPr>
            <p:nvPr/>
          </p:nvSpPr>
          <p:spPr bwMode="auto">
            <a:xfrm>
              <a:off x="2195" y="3289"/>
              <a:ext cx="332" cy="281"/>
            </a:xfrm>
            <a:custGeom>
              <a:avLst/>
              <a:gdLst/>
              <a:ahLst/>
              <a:cxnLst>
                <a:cxn ang="0">
                  <a:pos x="24" y="145"/>
                </a:cxn>
                <a:cxn ang="0">
                  <a:pos x="7" y="195"/>
                </a:cxn>
                <a:cxn ang="0">
                  <a:pos x="0" y="236"/>
                </a:cxn>
                <a:cxn ang="0">
                  <a:pos x="3" y="262"/>
                </a:cxn>
                <a:cxn ang="0">
                  <a:pos x="12" y="274"/>
                </a:cxn>
                <a:cxn ang="0">
                  <a:pos x="17" y="279"/>
                </a:cxn>
                <a:cxn ang="0">
                  <a:pos x="34" y="281"/>
                </a:cxn>
                <a:cxn ang="0">
                  <a:pos x="49" y="276"/>
                </a:cxn>
                <a:cxn ang="0">
                  <a:pos x="53" y="272"/>
                </a:cxn>
                <a:cxn ang="0">
                  <a:pos x="58" y="260"/>
                </a:cxn>
                <a:cxn ang="0">
                  <a:pos x="58" y="253"/>
                </a:cxn>
                <a:cxn ang="0">
                  <a:pos x="49" y="238"/>
                </a:cxn>
                <a:cxn ang="0">
                  <a:pos x="29" y="229"/>
                </a:cxn>
                <a:cxn ang="0">
                  <a:pos x="27" y="238"/>
                </a:cxn>
                <a:cxn ang="0">
                  <a:pos x="41" y="245"/>
                </a:cxn>
                <a:cxn ang="0">
                  <a:pos x="49" y="255"/>
                </a:cxn>
                <a:cxn ang="0">
                  <a:pos x="46" y="262"/>
                </a:cxn>
                <a:cxn ang="0">
                  <a:pos x="41" y="269"/>
                </a:cxn>
                <a:cxn ang="0">
                  <a:pos x="34" y="272"/>
                </a:cxn>
                <a:cxn ang="0">
                  <a:pos x="22" y="269"/>
                </a:cxn>
                <a:cxn ang="0">
                  <a:pos x="15" y="262"/>
                </a:cxn>
                <a:cxn ang="0">
                  <a:pos x="10" y="236"/>
                </a:cxn>
                <a:cxn ang="0">
                  <a:pos x="17" y="200"/>
                </a:cxn>
                <a:cxn ang="0">
                  <a:pos x="34" y="150"/>
                </a:cxn>
                <a:cxn ang="0">
                  <a:pos x="46" y="129"/>
                </a:cxn>
                <a:cxn ang="0">
                  <a:pos x="73" y="91"/>
                </a:cxn>
                <a:cxn ang="0">
                  <a:pos x="104" y="60"/>
                </a:cxn>
                <a:cxn ang="0">
                  <a:pos x="141" y="36"/>
                </a:cxn>
                <a:cxn ang="0">
                  <a:pos x="179" y="19"/>
                </a:cxn>
                <a:cxn ang="0">
                  <a:pos x="220" y="12"/>
                </a:cxn>
                <a:cxn ang="0">
                  <a:pos x="264" y="10"/>
                </a:cxn>
                <a:cxn ang="0">
                  <a:pos x="305" y="19"/>
                </a:cxn>
                <a:cxn ang="0">
                  <a:pos x="332" y="19"/>
                </a:cxn>
                <a:cxn ang="0">
                  <a:pos x="310" y="10"/>
                </a:cxn>
                <a:cxn ang="0">
                  <a:pos x="264" y="0"/>
                </a:cxn>
                <a:cxn ang="0">
                  <a:pos x="220" y="0"/>
                </a:cxn>
                <a:cxn ang="0">
                  <a:pos x="177" y="10"/>
                </a:cxn>
                <a:cxn ang="0">
                  <a:pos x="136" y="26"/>
                </a:cxn>
                <a:cxn ang="0">
                  <a:pos x="99" y="53"/>
                </a:cxn>
                <a:cxn ang="0">
                  <a:pos x="65" y="84"/>
                </a:cxn>
                <a:cxn ang="0">
                  <a:pos x="36" y="124"/>
                </a:cxn>
                <a:cxn ang="0">
                  <a:pos x="24" y="145"/>
                </a:cxn>
              </a:cxnLst>
              <a:rect l="0" t="0" r="r" b="b"/>
              <a:pathLst>
                <a:path w="332" h="281">
                  <a:moveTo>
                    <a:pt x="24" y="145"/>
                  </a:moveTo>
                  <a:lnTo>
                    <a:pt x="24" y="145"/>
                  </a:lnTo>
                  <a:lnTo>
                    <a:pt x="12" y="176"/>
                  </a:lnTo>
                  <a:lnTo>
                    <a:pt x="7" y="195"/>
                  </a:lnTo>
                  <a:lnTo>
                    <a:pt x="3" y="215"/>
                  </a:lnTo>
                  <a:lnTo>
                    <a:pt x="0" y="236"/>
                  </a:lnTo>
                  <a:lnTo>
                    <a:pt x="3" y="253"/>
                  </a:lnTo>
                  <a:lnTo>
                    <a:pt x="3" y="262"/>
                  </a:lnTo>
                  <a:lnTo>
                    <a:pt x="7" y="267"/>
                  </a:lnTo>
                  <a:lnTo>
                    <a:pt x="12" y="274"/>
                  </a:lnTo>
                  <a:lnTo>
                    <a:pt x="17" y="279"/>
                  </a:lnTo>
                  <a:lnTo>
                    <a:pt x="17" y="279"/>
                  </a:lnTo>
                  <a:lnTo>
                    <a:pt x="27" y="281"/>
                  </a:lnTo>
                  <a:lnTo>
                    <a:pt x="34" y="281"/>
                  </a:lnTo>
                  <a:lnTo>
                    <a:pt x="41" y="281"/>
                  </a:lnTo>
                  <a:lnTo>
                    <a:pt x="49" y="276"/>
                  </a:lnTo>
                  <a:lnTo>
                    <a:pt x="49" y="276"/>
                  </a:lnTo>
                  <a:lnTo>
                    <a:pt x="53" y="272"/>
                  </a:lnTo>
                  <a:lnTo>
                    <a:pt x="56" y="267"/>
                  </a:lnTo>
                  <a:lnTo>
                    <a:pt x="58" y="260"/>
                  </a:lnTo>
                  <a:lnTo>
                    <a:pt x="58" y="253"/>
                  </a:lnTo>
                  <a:lnTo>
                    <a:pt x="58" y="253"/>
                  </a:lnTo>
                  <a:lnTo>
                    <a:pt x="53" y="245"/>
                  </a:lnTo>
                  <a:lnTo>
                    <a:pt x="49" y="238"/>
                  </a:lnTo>
                  <a:lnTo>
                    <a:pt x="39" y="234"/>
                  </a:lnTo>
                  <a:lnTo>
                    <a:pt x="29" y="229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34" y="243"/>
                  </a:lnTo>
                  <a:lnTo>
                    <a:pt x="41" y="245"/>
                  </a:lnTo>
                  <a:lnTo>
                    <a:pt x="46" y="250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6" y="262"/>
                  </a:lnTo>
                  <a:lnTo>
                    <a:pt x="41" y="269"/>
                  </a:lnTo>
                  <a:lnTo>
                    <a:pt x="41" y="269"/>
                  </a:lnTo>
                  <a:lnTo>
                    <a:pt x="39" y="272"/>
                  </a:lnTo>
                  <a:lnTo>
                    <a:pt x="34" y="272"/>
                  </a:lnTo>
                  <a:lnTo>
                    <a:pt x="22" y="269"/>
                  </a:lnTo>
                  <a:lnTo>
                    <a:pt x="22" y="269"/>
                  </a:lnTo>
                  <a:lnTo>
                    <a:pt x="17" y="267"/>
                  </a:lnTo>
                  <a:lnTo>
                    <a:pt x="15" y="262"/>
                  </a:lnTo>
                  <a:lnTo>
                    <a:pt x="10" y="250"/>
                  </a:lnTo>
                  <a:lnTo>
                    <a:pt x="10" y="236"/>
                  </a:lnTo>
                  <a:lnTo>
                    <a:pt x="12" y="217"/>
                  </a:lnTo>
                  <a:lnTo>
                    <a:pt x="17" y="200"/>
                  </a:lnTo>
                  <a:lnTo>
                    <a:pt x="22" y="181"/>
                  </a:lnTo>
                  <a:lnTo>
                    <a:pt x="34" y="150"/>
                  </a:lnTo>
                  <a:lnTo>
                    <a:pt x="34" y="150"/>
                  </a:lnTo>
                  <a:lnTo>
                    <a:pt x="46" y="129"/>
                  </a:lnTo>
                  <a:lnTo>
                    <a:pt x="58" y="110"/>
                  </a:lnTo>
                  <a:lnTo>
                    <a:pt x="73" y="91"/>
                  </a:lnTo>
                  <a:lnTo>
                    <a:pt x="90" y="74"/>
                  </a:lnTo>
                  <a:lnTo>
                    <a:pt x="104" y="60"/>
                  </a:lnTo>
                  <a:lnTo>
                    <a:pt x="124" y="48"/>
                  </a:lnTo>
                  <a:lnTo>
                    <a:pt x="141" y="36"/>
                  </a:lnTo>
                  <a:lnTo>
                    <a:pt x="160" y="26"/>
                  </a:lnTo>
                  <a:lnTo>
                    <a:pt x="179" y="19"/>
                  </a:lnTo>
                  <a:lnTo>
                    <a:pt x="201" y="15"/>
                  </a:lnTo>
                  <a:lnTo>
                    <a:pt x="220" y="12"/>
                  </a:lnTo>
                  <a:lnTo>
                    <a:pt x="242" y="10"/>
                  </a:lnTo>
                  <a:lnTo>
                    <a:pt x="264" y="10"/>
                  </a:lnTo>
                  <a:lnTo>
                    <a:pt x="286" y="15"/>
                  </a:lnTo>
                  <a:lnTo>
                    <a:pt x="305" y="19"/>
                  </a:lnTo>
                  <a:lnTo>
                    <a:pt x="327" y="26"/>
                  </a:lnTo>
                  <a:lnTo>
                    <a:pt x="332" y="19"/>
                  </a:lnTo>
                  <a:lnTo>
                    <a:pt x="332" y="19"/>
                  </a:lnTo>
                  <a:lnTo>
                    <a:pt x="310" y="10"/>
                  </a:lnTo>
                  <a:lnTo>
                    <a:pt x="286" y="5"/>
                  </a:lnTo>
                  <a:lnTo>
                    <a:pt x="264" y="0"/>
                  </a:lnTo>
                  <a:lnTo>
                    <a:pt x="242" y="0"/>
                  </a:lnTo>
                  <a:lnTo>
                    <a:pt x="220" y="0"/>
                  </a:lnTo>
                  <a:lnTo>
                    <a:pt x="199" y="5"/>
                  </a:lnTo>
                  <a:lnTo>
                    <a:pt x="177" y="10"/>
                  </a:lnTo>
                  <a:lnTo>
                    <a:pt x="157" y="17"/>
                  </a:lnTo>
                  <a:lnTo>
                    <a:pt x="136" y="26"/>
                  </a:lnTo>
                  <a:lnTo>
                    <a:pt x="119" y="38"/>
                  </a:lnTo>
                  <a:lnTo>
                    <a:pt x="99" y="53"/>
                  </a:lnTo>
                  <a:lnTo>
                    <a:pt x="82" y="67"/>
                  </a:lnTo>
                  <a:lnTo>
                    <a:pt x="65" y="84"/>
                  </a:lnTo>
                  <a:lnTo>
                    <a:pt x="51" y="103"/>
                  </a:lnTo>
                  <a:lnTo>
                    <a:pt x="36" y="124"/>
                  </a:lnTo>
                  <a:lnTo>
                    <a:pt x="24" y="145"/>
                  </a:lnTo>
                  <a:lnTo>
                    <a:pt x="24" y="14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56" name="Freeform 28"/>
            <p:cNvSpPr>
              <a:spLocks/>
            </p:cNvSpPr>
            <p:nvPr/>
          </p:nvSpPr>
          <p:spPr bwMode="auto">
            <a:xfrm>
              <a:off x="2217" y="3384"/>
              <a:ext cx="140" cy="143"/>
            </a:xfrm>
            <a:custGeom>
              <a:avLst/>
              <a:gdLst/>
              <a:ahLst/>
              <a:cxnLst>
                <a:cxn ang="0">
                  <a:pos x="0" y="141"/>
                </a:cxn>
                <a:cxn ang="0">
                  <a:pos x="10" y="143"/>
                </a:cxn>
                <a:cxn ang="0">
                  <a:pos x="10" y="143"/>
                </a:cxn>
                <a:cxn ang="0">
                  <a:pos x="19" y="117"/>
                </a:cxn>
                <a:cxn ang="0">
                  <a:pos x="31" y="93"/>
                </a:cxn>
                <a:cxn ang="0">
                  <a:pos x="43" y="72"/>
                </a:cxn>
                <a:cxn ang="0">
                  <a:pos x="60" y="53"/>
                </a:cxn>
                <a:cxn ang="0">
                  <a:pos x="77" y="39"/>
                </a:cxn>
                <a:cxn ang="0">
                  <a:pos x="97" y="24"/>
                </a:cxn>
                <a:cxn ang="0">
                  <a:pos x="116" y="15"/>
                </a:cxn>
                <a:cxn ang="0">
                  <a:pos x="140" y="10"/>
                </a:cxn>
                <a:cxn ang="0">
                  <a:pos x="138" y="0"/>
                </a:cxn>
                <a:cxn ang="0">
                  <a:pos x="138" y="0"/>
                </a:cxn>
                <a:cxn ang="0">
                  <a:pos x="114" y="5"/>
                </a:cxn>
                <a:cxn ang="0">
                  <a:pos x="92" y="17"/>
                </a:cxn>
                <a:cxn ang="0">
                  <a:pos x="70" y="29"/>
                </a:cxn>
                <a:cxn ang="0">
                  <a:pos x="53" y="46"/>
                </a:cxn>
                <a:cxn ang="0">
                  <a:pos x="36" y="65"/>
                </a:cxn>
                <a:cxn ang="0">
                  <a:pos x="22" y="89"/>
                </a:cxn>
                <a:cxn ang="0">
                  <a:pos x="10" y="112"/>
                </a:cxn>
                <a:cxn ang="0">
                  <a:pos x="0" y="141"/>
                </a:cxn>
                <a:cxn ang="0">
                  <a:pos x="0" y="141"/>
                </a:cxn>
              </a:cxnLst>
              <a:rect l="0" t="0" r="r" b="b"/>
              <a:pathLst>
                <a:path w="140" h="143">
                  <a:moveTo>
                    <a:pt x="0" y="141"/>
                  </a:moveTo>
                  <a:lnTo>
                    <a:pt x="10" y="143"/>
                  </a:lnTo>
                  <a:lnTo>
                    <a:pt x="10" y="143"/>
                  </a:lnTo>
                  <a:lnTo>
                    <a:pt x="19" y="117"/>
                  </a:lnTo>
                  <a:lnTo>
                    <a:pt x="31" y="93"/>
                  </a:lnTo>
                  <a:lnTo>
                    <a:pt x="43" y="72"/>
                  </a:lnTo>
                  <a:lnTo>
                    <a:pt x="60" y="53"/>
                  </a:lnTo>
                  <a:lnTo>
                    <a:pt x="77" y="39"/>
                  </a:lnTo>
                  <a:lnTo>
                    <a:pt x="97" y="24"/>
                  </a:lnTo>
                  <a:lnTo>
                    <a:pt x="116" y="15"/>
                  </a:lnTo>
                  <a:lnTo>
                    <a:pt x="140" y="1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14" y="5"/>
                  </a:lnTo>
                  <a:lnTo>
                    <a:pt x="92" y="17"/>
                  </a:lnTo>
                  <a:lnTo>
                    <a:pt x="70" y="29"/>
                  </a:lnTo>
                  <a:lnTo>
                    <a:pt x="53" y="46"/>
                  </a:lnTo>
                  <a:lnTo>
                    <a:pt x="36" y="65"/>
                  </a:lnTo>
                  <a:lnTo>
                    <a:pt x="22" y="89"/>
                  </a:lnTo>
                  <a:lnTo>
                    <a:pt x="10" y="112"/>
                  </a:lnTo>
                  <a:lnTo>
                    <a:pt x="0" y="141"/>
                  </a:lnTo>
                  <a:lnTo>
                    <a:pt x="0" y="141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57" name="Freeform 29"/>
            <p:cNvSpPr>
              <a:spLocks/>
            </p:cNvSpPr>
            <p:nvPr/>
          </p:nvSpPr>
          <p:spPr bwMode="auto">
            <a:xfrm>
              <a:off x="2352" y="3296"/>
              <a:ext cx="126" cy="138"/>
            </a:xfrm>
            <a:custGeom>
              <a:avLst/>
              <a:gdLst/>
              <a:ahLst/>
              <a:cxnLst>
                <a:cxn ang="0">
                  <a:pos x="0" y="131"/>
                </a:cxn>
                <a:cxn ang="0">
                  <a:pos x="0" y="138"/>
                </a:cxn>
                <a:cxn ang="0">
                  <a:pos x="8" y="136"/>
                </a:cxn>
                <a:cxn ang="0">
                  <a:pos x="8" y="136"/>
                </a:cxn>
                <a:cxn ang="0">
                  <a:pos x="34" y="127"/>
                </a:cxn>
                <a:cxn ang="0">
                  <a:pos x="63" y="122"/>
                </a:cxn>
                <a:cxn ang="0">
                  <a:pos x="95" y="122"/>
                </a:cxn>
                <a:cxn ang="0">
                  <a:pos x="124" y="124"/>
                </a:cxn>
                <a:cxn ang="0">
                  <a:pos x="126" y="115"/>
                </a:cxn>
                <a:cxn ang="0">
                  <a:pos x="126" y="115"/>
                </a:cxn>
                <a:cxn ang="0">
                  <a:pos x="97" y="110"/>
                </a:cxn>
                <a:cxn ang="0">
                  <a:pos x="68" y="110"/>
                </a:cxn>
                <a:cxn ang="0">
                  <a:pos x="39" y="115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13" y="96"/>
                </a:cxn>
                <a:cxn ang="0">
                  <a:pos x="17" y="60"/>
                </a:cxn>
                <a:cxn ang="0">
                  <a:pos x="22" y="43"/>
                </a:cxn>
                <a:cxn ang="0">
                  <a:pos x="27" y="29"/>
                </a:cxn>
                <a:cxn ang="0">
                  <a:pos x="34" y="17"/>
                </a:cxn>
                <a:cxn ang="0">
                  <a:pos x="42" y="8"/>
                </a:cxn>
                <a:cxn ang="0">
                  <a:pos x="37" y="0"/>
                </a:cxn>
                <a:cxn ang="0">
                  <a:pos x="37" y="0"/>
                </a:cxn>
                <a:cxn ang="0">
                  <a:pos x="29" y="5"/>
                </a:cxn>
                <a:cxn ang="0">
                  <a:pos x="25" y="12"/>
                </a:cxn>
                <a:cxn ang="0">
                  <a:pos x="15" y="29"/>
                </a:cxn>
                <a:cxn ang="0">
                  <a:pos x="10" y="50"/>
                </a:cxn>
                <a:cxn ang="0">
                  <a:pos x="5" y="74"/>
                </a:cxn>
                <a:cxn ang="0">
                  <a:pos x="0" y="115"/>
                </a:cxn>
                <a:cxn ang="0">
                  <a:pos x="0" y="131"/>
                </a:cxn>
                <a:cxn ang="0">
                  <a:pos x="0" y="131"/>
                </a:cxn>
              </a:cxnLst>
              <a:rect l="0" t="0" r="r" b="b"/>
              <a:pathLst>
                <a:path w="126" h="138">
                  <a:moveTo>
                    <a:pt x="0" y="131"/>
                  </a:moveTo>
                  <a:lnTo>
                    <a:pt x="0" y="138"/>
                  </a:lnTo>
                  <a:lnTo>
                    <a:pt x="8" y="136"/>
                  </a:lnTo>
                  <a:lnTo>
                    <a:pt x="8" y="136"/>
                  </a:lnTo>
                  <a:lnTo>
                    <a:pt x="34" y="127"/>
                  </a:lnTo>
                  <a:lnTo>
                    <a:pt x="63" y="122"/>
                  </a:lnTo>
                  <a:lnTo>
                    <a:pt x="95" y="122"/>
                  </a:lnTo>
                  <a:lnTo>
                    <a:pt x="124" y="124"/>
                  </a:lnTo>
                  <a:lnTo>
                    <a:pt x="126" y="115"/>
                  </a:lnTo>
                  <a:lnTo>
                    <a:pt x="126" y="115"/>
                  </a:lnTo>
                  <a:lnTo>
                    <a:pt x="97" y="110"/>
                  </a:lnTo>
                  <a:lnTo>
                    <a:pt x="68" y="110"/>
                  </a:lnTo>
                  <a:lnTo>
                    <a:pt x="39" y="115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13" y="96"/>
                  </a:lnTo>
                  <a:lnTo>
                    <a:pt x="17" y="60"/>
                  </a:lnTo>
                  <a:lnTo>
                    <a:pt x="22" y="43"/>
                  </a:lnTo>
                  <a:lnTo>
                    <a:pt x="27" y="29"/>
                  </a:lnTo>
                  <a:lnTo>
                    <a:pt x="34" y="17"/>
                  </a:lnTo>
                  <a:lnTo>
                    <a:pt x="42" y="8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29" y="5"/>
                  </a:lnTo>
                  <a:lnTo>
                    <a:pt x="25" y="12"/>
                  </a:lnTo>
                  <a:lnTo>
                    <a:pt x="15" y="29"/>
                  </a:lnTo>
                  <a:lnTo>
                    <a:pt x="10" y="50"/>
                  </a:lnTo>
                  <a:lnTo>
                    <a:pt x="5" y="74"/>
                  </a:lnTo>
                  <a:lnTo>
                    <a:pt x="0" y="115"/>
                  </a:lnTo>
                  <a:lnTo>
                    <a:pt x="0" y="131"/>
                  </a:lnTo>
                  <a:lnTo>
                    <a:pt x="0" y="131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58" name="Freeform 30"/>
            <p:cNvSpPr>
              <a:spLocks/>
            </p:cNvSpPr>
            <p:nvPr/>
          </p:nvSpPr>
          <p:spPr bwMode="auto">
            <a:xfrm>
              <a:off x="2457" y="3411"/>
              <a:ext cx="38" cy="250"/>
            </a:xfrm>
            <a:custGeom>
              <a:avLst/>
              <a:gdLst/>
              <a:ahLst/>
              <a:cxnLst>
                <a:cxn ang="0">
                  <a:pos x="29" y="250"/>
                </a:cxn>
                <a:cxn ang="0">
                  <a:pos x="38" y="247"/>
                </a:cxn>
                <a:cxn ang="0">
                  <a:pos x="38" y="247"/>
                </a:cxn>
                <a:cxn ang="0">
                  <a:pos x="29" y="216"/>
                </a:cxn>
                <a:cxn ang="0">
                  <a:pos x="19" y="188"/>
                </a:cxn>
                <a:cxn ang="0">
                  <a:pos x="14" y="157"/>
                </a:cxn>
                <a:cxn ang="0">
                  <a:pos x="12" y="126"/>
                </a:cxn>
                <a:cxn ang="0">
                  <a:pos x="12" y="95"/>
                </a:cxn>
                <a:cxn ang="0">
                  <a:pos x="14" y="64"/>
                </a:cxn>
                <a:cxn ang="0">
                  <a:pos x="16" y="33"/>
                </a:cxn>
                <a:cxn ang="0">
                  <a:pos x="26" y="2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7" y="31"/>
                </a:cxn>
                <a:cxn ang="0">
                  <a:pos x="2" y="64"/>
                </a:cxn>
                <a:cxn ang="0">
                  <a:pos x="0" y="95"/>
                </a:cxn>
                <a:cxn ang="0">
                  <a:pos x="2" y="126"/>
                </a:cxn>
                <a:cxn ang="0">
                  <a:pos x="4" y="159"/>
                </a:cxn>
                <a:cxn ang="0">
                  <a:pos x="9" y="190"/>
                </a:cxn>
                <a:cxn ang="0">
                  <a:pos x="19" y="221"/>
                </a:cxn>
                <a:cxn ang="0">
                  <a:pos x="29" y="250"/>
                </a:cxn>
                <a:cxn ang="0">
                  <a:pos x="29" y="250"/>
                </a:cxn>
              </a:cxnLst>
              <a:rect l="0" t="0" r="r" b="b"/>
              <a:pathLst>
                <a:path w="38" h="250">
                  <a:moveTo>
                    <a:pt x="29" y="250"/>
                  </a:moveTo>
                  <a:lnTo>
                    <a:pt x="38" y="247"/>
                  </a:lnTo>
                  <a:lnTo>
                    <a:pt x="38" y="247"/>
                  </a:lnTo>
                  <a:lnTo>
                    <a:pt x="29" y="216"/>
                  </a:lnTo>
                  <a:lnTo>
                    <a:pt x="19" y="188"/>
                  </a:lnTo>
                  <a:lnTo>
                    <a:pt x="14" y="157"/>
                  </a:lnTo>
                  <a:lnTo>
                    <a:pt x="12" y="126"/>
                  </a:lnTo>
                  <a:lnTo>
                    <a:pt x="12" y="95"/>
                  </a:lnTo>
                  <a:lnTo>
                    <a:pt x="14" y="64"/>
                  </a:lnTo>
                  <a:lnTo>
                    <a:pt x="16" y="33"/>
                  </a:lnTo>
                  <a:lnTo>
                    <a:pt x="26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7" y="31"/>
                  </a:lnTo>
                  <a:lnTo>
                    <a:pt x="2" y="64"/>
                  </a:lnTo>
                  <a:lnTo>
                    <a:pt x="0" y="95"/>
                  </a:lnTo>
                  <a:lnTo>
                    <a:pt x="2" y="126"/>
                  </a:lnTo>
                  <a:lnTo>
                    <a:pt x="4" y="159"/>
                  </a:lnTo>
                  <a:lnTo>
                    <a:pt x="9" y="190"/>
                  </a:lnTo>
                  <a:lnTo>
                    <a:pt x="19" y="221"/>
                  </a:lnTo>
                  <a:lnTo>
                    <a:pt x="29" y="250"/>
                  </a:lnTo>
                  <a:lnTo>
                    <a:pt x="29" y="25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59" name="Freeform 31"/>
            <p:cNvSpPr>
              <a:spLocks/>
            </p:cNvSpPr>
            <p:nvPr/>
          </p:nvSpPr>
          <p:spPr bwMode="auto">
            <a:xfrm>
              <a:off x="2742" y="3184"/>
              <a:ext cx="329" cy="396"/>
            </a:xfrm>
            <a:custGeom>
              <a:avLst/>
              <a:gdLst/>
              <a:ahLst/>
              <a:cxnLst>
                <a:cxn ang="0">
                  <a:pos x="114" y="19"/>
                </a:cxn>
                <a:cxn ang="0">
                  <a:pos x="92" y="48"/>
                </a:cxn>
                <a:cxn ang="0">
                  <a:pos x="87" y="72"/>
                </a:cxn>
                <a:cxn ang="0">
                  <a:pos x="99" y="117"/>
                </a:cxn>
                <a:cxn ang="0">
                  <a:pos x="136" y="143"/>
                </a:cxn>
                <a:cxn ang="0">
                  <a:pos x="162" y="150"/>
                </a:cxn>
                <a:cxn ang="0">
                  <a:pos x="199" y="146"/>
                </a:cxn>
                <a:cxn ang="0">
                  <a:pos x="228" y="124"/>
                </a:cxn>
                <a:cxn ang="0">
                  <a:pos x="225" y="96"/>
                </a:cxn>
                <a:cxn ang="0">
                  <a:pos x="218" y="120"/>
                </a:cxn>
                <a:cxn ang="0">
                  <a:pos x="194" y="139"/>
                </a:cxn>
                <a:cxn ang="0">
                  <a:pos x="165" y="141"/>
                </a:cxn>
                <a:cxn ang="0">
                  <a:pos x="128" y="129"/>
                </a:cxn>
                <a:cxn ang="0">
                  <a:pos x="102" y="100"/>
                </a:cxn>
                <a:cxn ang="0">
                  <a:pos x="97" y="72"/>
                </a:cxn>
                <a:cxn ang="0">
                  <a:pos x="116" y="29"/>
                </a:cxn>
                <a:cxn ang="0">
                  <a:pos x="140" y="15"/>
                </a:cxn>
                <a:cxn ang="0">
                  <a:pos x="199" y="12"/>
                </a:cxn>
                <a:cxn ang="0">
                  <a:pos x="220" y="22"/>
                </a:cxn>
                <a:cxn ang="0">
                  <a:pos x="269" y="72"/>
                </a:cxn>
                <a:cxn ang="0">
                  <a:pos x="303" y="146"/>
                </a:cxn>
                <a:cxn ang="0">
                  <a:pos x="315" y="191"/>
                </a:cxn>
                <a:cxn ang="0">
                  <a:pos x="320" y="250"/>
                </a:cxn>
                <a:cxn ang="0">
                  <a:pos x="298" y="300"/>
                </a:cxn>
                <a:cxn ang="0">
                  <a:pos x="271" y="324"/>
                </a:cxn>
                <a:cxn ang="0">
                  <a:pos x="242" y="331"/>
                </a:cxn>
                <a:cxn ang="0">
                  <a:pos x="189" y="331"/>
                </a:cxn>
                <a:cxn ang="0">
                  <a:pos x="104" y="291"/>
                </a:cxn>
                <a:cxn ang="0">
                  <a:pos x="41" y="260"/>
                </a:cxn>
                <a:cxn ang="0">
                  <a:pos x="15" y="258"/>
                </a:cxn>
                <a:cxn ang="0">
                  <a:pos x="10" y="324"/>
                </a:cxn>
                <a:cxn ang="0">
                  <a:pos x="10" y="396"/>
                </a:cxn>
                <a:cxn ang="0">
                  <a:pos x="24" y="265"/>
                </a:cxn>
                <a:cxn ang="0">
                  <a:pos x="61" y="279"/>
                </a:cxn>
                <a:cxn ang="0">
                  <a:pos x="133" y="320"/>
                </a:cxn>
                <a:cxn ang="0">
                  <a:pos x="206" y="343"/>
                </a:cxn>
                <a:cxn ang="0">
                  <a:pos x="244" y="341"/>
                </a:cxn>
                <a:cxn ang="0">
                  <a:pos x="305" y="310"/>
                </a:cxn>
                <a:cxn ang="0">
                  <a:pos x="329" y="246"/>
                </a:cxn>
                <a:cxn ang="0">
                  <a:pos x="327" y="189"/>
                </a:cxn>
                <a:cxn ang="0">
                  <a:pos x="303" y="115"/>
                </a:cxn>
                <a:cxn ang="0">
                  <a:pos x="261" y="43"/>
                </a:cxn>
                <a:cxn ang="0">
                  <a:pos x="225" y="12"/>
                </a:cxn>
                <a:cxn ang="0">
                  <a:pos x="189" y="0"/>
                </a:cxn>
                <a:cxn ang="0">
                  <a:pos x="150" y="0"/>
                </a:cxn>
                <a:cxn ang="0">
                  <a:pos x="126" y="10"/>
                </a:cxn>
              </a:cxnLst>
              <a:rect l="0" t="0" r="r" b="b"/>
              <a:pathLst>
                <a:path w="329" h="396">
                  <a:moveTo>
                    <a:pt x="126" y="10"/>
                  </a:moveTo>
                  <a:lnTo>
                    <a:pt x="126" y="10"/>
                  </a:lnTo>
                  <a:lnTo>
                    <a:pt x="114" y="19"/>
                  </a:lnTo>
                  <a:lnTo>
                    <a:pt x="102" y="31"/>
                  </a:lnTo>
                  <a:lnTo>
                    <a:pt x="97" y="39"/>
                  </a:lnTo>
                  <a:lnTo>
                    <a:pt x="92" y="48"/>
                  </a:lnTo>
                  <a:lnTo>
                    <a:pt x="90" y="60"/>
                  </a:lnTo>
                  <a:lnTo>
                    <a:pt x="87" y="72"/>
                  </a:lnTo>
                  <a:lnTo>
                    <a:pt x="87" y="72"/>
                  </a:lnTo>
                  <a:lnTo>
                    <a:pt x="87" y="89"/>
                  </a:lnTo>
                  <a:lnTo>
                    <a:pt x="92" y="103"/>
                  </a:lnTo>
                  <a:lnTo>
                    <a:pt x="99" y="117"/>
                  </a:lnTo>
                  <a:lnTo>
                    <a:pt x="109" y="129"/>
                  </a:lnTo>
                  <a:lnTo>
                    <a:pt x="121" y="136"/>
                  </a:lnTo>
                  <a:lnTo>
                    <a:pt x="136" y="143"/>
                  </a:lnTo>
                  <a:lnTo>
                    <a:pt x="148" y="148"/>
                  </a:lnTo>
                  <a:lnTo>
                    <a:pt x="162" y="150"/>
                  </a:lnTo>
                  <a:lnTo>
                    <a:pt x="162" y="150"/>
                  </a:lnTo>
                  <a:lnTo>
                    <a:pt x="174" y="150"/>
                  </a:lnTo>
                  <a:lnTo>
                    <a:pt x="186" y="150"/>
                  </a:lnTo>
                  <a:lnTo>
                    <a:pt x="199" y="146"/>
                  </a:lnTo>
                  <a:lnTo>
                    <a:pt x="211" y="141"/>
                  </a:lnTo>
                  <a:lnTo>
                    <a:pt x="218" y="134"/>
                  </a:lnTo>
                  <a:lnTo>
                    <a:pt x="228" y="124"/>
                  </a:lnTo>
                  <a:lnTo>
                    <a:pt x="232" y="112"/>
                  </a:lnTo>
                  <a:lnTo>
                    <a:pt x="235" y="98"/>
                  </a:lnTo>
                  <a:lnTo>
                    <a:pt x="225" y="96"/>
                  </a:lnTo>
                  <a:lnTo>
                    <a:pt x="225" y="96"/>
                  </a:lnTo>
                  <a:lnTo>
                    <a:pt x="223" y="110"/>
                  </a:lnTo>
                  <a:lnTo>
                    <a:pt x="218" y="120"/>
                  </a:lnTo>
                  <a:lnTo>
                    <a:pt x="211" y="127"/>
                  </a:lnTo>
                  <a:lnTo>
                    <a:pt x="203" y="134"/>
                  </a:lnTo>
                  <a:lnTo>
                    <a:pt x="194" y="139"/>
                  </a:lnTo>
                  <a:lnTo>
                    <a:pt x="184" y="141"/>
                  </a:lnTo>
                  <a:lnTo>
                    <a:pt x="165" y="141"/>
                  </a:lnTo>
                  <a:lnTo>
                    <a:pt x="165" y="141"/>
                  </a:lnTo>
                  <a:lnTo>
                    <a:pt x="150" y="139"/>
                  </a:lnTo>
                  <a:lnTo>
                    <a:pt x="138" y="136"/>
                  </a:lnTo>
                  <a:lnTo>
                    <a:pt x="128" y="129"/>
                  </a:lnTo>
                  <a:lnTo>
                    <a:pt x="116" y="122"/>
                  </a:lnTo>
                  <a:lnTo>
                    <a:pt x="109" y="112"/>
                  </a:lnTo>
                  <a:lnTo>
                    <a:pt x="102" y="100"/>
                  </a:lnTo>
                  <a:lnTo>
                    <a:pt x="99" y="86"/>
                  </a:lnTo>
                  <a:lnTo>
                    <a:pt x="97" y="72"/>
                  </a:lnTo>
                  <a:lnTo>
                    <a:pt x="97" y="72"/>
                  </a:lnTo>
                  <a:lnTo>
                    <a:pt x="102" y="55"/>
                  </a:lnTo>
                  <a:lnTo>
                    <a:pt x="107" y="41"/>
                  </a:lnTo>
                  <a:lnTo>
                    <a:pt x="116" y="29"/>
                  </a:lnTo>
                  <a:lnTo>
                    <a:pt x="131" y="19"/>
                  </a:lnTo>
                  <a:lnTo>
                    <a:pt x="131" y="19"/>
                  </a:lnTo>
                  <a:lnTo>
                    <a:pt x="140" y="15"/>
                  </a:lnTo>
                  <a:lnTo>
                    <a:pt x="153" y="12"/>
                  </a:lnTo>
                  <a:lnTo>
                    <a:pt x="174" y="10"/>
                  </a:lnTo>
                  <a:lnTo>
                    <a:pt x="199" y="12"/>
                  </a:lnTo>
                  <a:lnTo>
                    <a:pt x="211" y="17"/>
                  </a:lnTo>
                  <a:lnTo>
                    <a:pt x="220" y="22"/>
                  </a:lnTo>
                  <a:lnTo>
                    <a:pt x="220" y="22"/>
                  </a:lnTo>
                  <a:lnTo>
                    <a:pt x="237" y="34"/>
                  </a:lnTo>
                  <a:lnTo>
                    <a:pt x="254" y="50"/>
                  </a:lnTo>
                  <a:lnTo>
                    <a:pt x="269" y="72"/>
                  </a:lnTo>
                  <a:lnTo>
                    <a:pt x="281" y="96"/>
                  </a:lnTo>
                  <a:lnTo>
                    <a:pt x="293" y="120"/>
                  </a:lnTo>
                  <a:lnTo>
                    <a:pt x="303" y="146"/>
                  </a:lnTo>
                  <a:lnTo>
                    <a:pt x="310" y="170"/>
                  </a:lnTo>
                  <a:lnTo>
                    <a:pt x="315" y="191"/>
                  </a:lnTo>
                  <a:lnTo>
                    <a:pt x="315" y="191"/>
                  </a:lnTo>
                  <a:lnTo>
                    <a:pt x="320" y="210"/>
                  </a:lnTo>
                  <a:lnTo>
                    <a:pt x="320" y="229"/>
                  </a:lnTo>
                  <a:lnTo>
                    <a:pt x="320" y="250"/>
                  </a:lnTo>
                  <a:lnTo>
                    <a:pt x="315" y="272"/>
                  </a:lnTo>
                  <a:lnTo>
                    <a:pt x="305" y="291"/>
                  </a:lnTo>
                  <a:lnTo>
                    <a:pt x="298" y="300"/>
                  </a:lnTo>
                  <a:lnTo>
                    <a:pt x="290" y="310"/>
                  </a:lnTo>
                  <a:lnTo>
                    <a:pt x="281" y="317"/>
                  </a:lnTo>
                  <a:lnTo>
                    <a:pt x="271" y="324"/>
                  </a:lnTo>
                  <a:lnTo>
                    <a:pt x="257" y="329"/>
                  </a:lnTo>
                  <a:lnTo>
                    <a:pt x="242" y="331"/>
                  </a:lnTo>
                  <a:lnTo>
                    <a:pt x="242" y="331"/>
                  </a:lnTo>
                  <a:lnTo>
                    <a:pt x="225" y="334"/>
                  </a:lnTo>
                  <a:lnTo>
                    <a:pt x="206" y="334"/>
                  </a:lnTo>
                  <a:lnTo>
                    <a:pt x="189" y="331"/>
                  </a:lnTo>
                  <a:lnTo>
                    <a:pt x="172" y="324"/>
                  </a:lnTo>
                  <a:lnTo>
                    <a:pt x="138" y="310"/>
                  </a:lnTo>
                  <a:lnTo>
                    <a:pt x="104" y="291"/>
                  </a:lnTo>
                  <a:lnTo>
                    <a:pt x="104" y="291"/>
                  </a:lnTo>
                  <a:lnTo>
                    <a:pt x="63" y="270"/>
                  </a:lnTo>
                  <a:lnTo>
                    <a:pt x="41" y="260"/>
                  </a:lnTo>
                  <a:lnTo>
                    <a:pt x="19" y="253"/>
                  </a:lnTo>
                  <a:lnTo>
                    <a:pt x="15" y="250"/>
                  </a:lnTo>
                  <a:lnTo>
                    <a:pt x="15" y="258"/>
                  </a:lnTo>
                  <a:lnTo>
                    <a:pt x="15" y="258"/>
                  </a:lnTo>
                  <a:lnTo>
                    <a:pt x="12" y="291"/>
                  </a:lnTo>
                  <a:lnTo>
                    <a:pt x="10" y="324"/>
                  </a:lnTo>
                  <a:lnTo>
                    <a:pt x="5" y="358"/>
                  </a:lnTo>
                  <a:lnTo>
                    <a:pt x="0" y="393"/>
                  </a:lnTo>
                  <a:lnTo>
                    <a:pt x="10" y="396"/>
                  </a:lnTo>
                  <a:lnTo>
                    <a:pt x="10" y="396"/>
                  </a:lnTo>
                  <a:lnTo>
                    <a:pt x="19" y="329"/>
                  </a:lnTo>
                  <a:lnTo>
                    <a:pt x="24" y="265"/>
                  </a:lnTo>
                  <a:lnTo>
                    <a:pt x="24" y="265"/>
                  </a:lnTo>
                  <a:lnTo>
                    <a:pt x="41" y="270"/>
                  </a:lnTo>
                  <a:lnTo>
                    <a:pt x="61" y="279"/>
                  </a:lnTo>
                  <a:lnTo>
                    <a:pt x="99" y="300"/>
                  </a:lnTo>
                  <a:lnTo>
                    <a:pt x="99" y="300"/>
                  </a:lnTo>
                  <a:lnTo>
                    <a:pt x="133" y="320"/>
                  </a:lnTo>
                  <a:lnTo>
                    <a:pt x="169" y="334"/>
                  </a:lnTo>
                  <a:lnTo>
                    <a:pt x="189" y="341"/>
                  </a:lnTo>
                  <a:lnTo>
                    <a:pt x="206" y="343"/>
                  </a:lnTo>
                  <a:lnTo>
                    <a:pt x="225" y="343"/>
                  </a:lnTo>
                  <a:lnTo>
                    <a:pt x="244" y="341"/>
                  </a:lnTo>
                  <a:lnTo>
                    <a:pt x="244" y="341"/>
                  </a:lnTo>
                  <a:lnTo>
                    <a:pt x="269" y="334"/>
                  </a:lnTo>
                  <a:lnTo>
                    <a:pt x="288" y="324"/>
                  </a:lnTo>
                  <a:lnTo>
                    <a:pt x="305" y="310"/>
                  </a:lnTo>
                  <a:lnTo>
                    <a:pt x="317" y="291"/>
                  </a:lnTo>
                  <a:lnTo>
                    <a:pt x="324" y="270"/>
                  </a:lnTo>
                  <a:lnTo>
                    <a:pt x="329" y="246"/>
                  </a:lnTo>
                  <a:lnTo>
                    <a:pt x="329" y="220"/>
                  </a:lnTo>
                  <a:lnTo>
                    <a:pt x="327" y="189"/>
                  </a:lnTo>
                  <a:lnTo>
                    <a:pt x="327" y="189"/>
                  </a:lnTo>
                  <a:lnTo>
                    <a:pt x="320" y="167"/>
                  </a:lnTo>
                  <a:lnTo>
                    <a:pt x="312" y="141"/>
                  </a:lnTo>
                  <a:lnTo>
                    <a:pt x="303" y="115"/>
                  </a:lnTo>
                  <a:lnTo>
                    <a:pt x="290" y="89"/>
                  </a:lnTo>
                  <a:lnTo>
                    <a:pt x="276" y="65"/>
                  </a:lnTo>
                  <a:lnTo>
                    <a:pt x="261" y="43"/>
                  </a:lnTo>
                  <a:lnTo>
                    <a:pt x="244" y="27"/>
                  </a:lnTo>
                  <a:lnTo>
                    <a:pt x="225" y="12"/>
                  </a:lnTo>
                  <a:lnTo>
                    <a:pt x="225" y="12"/>
                  </a:lnTo>
                  <a:lnTo>
                    <a:pt x="213" y="8"/>
                  </a:lnTo>
                  <a:lnTo>
                    <a:pt x="201" y="3"/>
                  </a:lnTo>
                  <a:lnTo>
                    <a:pt x="189" y="0"/>
                  </a:lnTo>
                  <a:lnTo>
                    <a:pt x="174" y="0"/>
                  </a:lnTo>
                  <a:lnTo>
                    <a:pt x="162" y="0"/>
                  </a:lnTo>
                  <a:lnTo>
                    <a:pt x="150" y="0"/>
                  </a:lnTo>
                  <a:lnTo>
                    <a:pt x="138" y="5"/>
                  </a:lnTo>
                  <a:lnTo>
                    <a:pt x="126" y="10"/>
                  </a:lnTo>
                  <a:lnTo>
                    <a:pt x="126" y="1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60" name="Freeform 32"/>
            <p:cNvSpPr>
              <a:spLocks/>
            </p:cNvSpPr>
            <p:nvPr/>
          </p:nvSpPr>
          <p:spPr bwMode="auto">
            <a:xfrm>
              <a:off x="2771" y="3318"/>
              <a:ext cx="172" cy="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9"/>
                </a:cxn>
                <a:cxn ang="0">
                  <a:pos x="5" y="9"/>
                </a:cxn>
                <a:cxn ang="0">
                  <a:pos x="10" y="9"/>
                </a:cxn>
                <a:cxn ang="0">
                  <a:pos x="17" y="9"/>
                </a:cxn>
                <a:cxn ang="0">
                  <a:pos x="36" y="16"/>
                </a:cxn>
                <a:cxn ang="0">
                  <a:pos x="85" y="38"/>
                </a:cxn>
                <a:cxn ang="0">
                  <a:pos x="85" y="38"/>
                </a:cxn>
                <a:cxn ang="0">
                  <a:pos x="140" y="62"/>
                </a:cxn>
                <a:cxn ang="0">
                  <a:pos x="160" y="66"/>
                </a:cxn>
                <a:cxn ang="0">
                  <a:pos x="167" y="66"/>
                </a:cxn>
                <a:cxn ang="0">
                  <a:pos x="172" y="66"/>
                </a:cxn>
                <a:cxn ang="0">
                  <a:pos x="170" y="57"/>
                </a:cxn>
                <a:cxn ang="0">
                  <a:pos x="170" y="57"/>
                </a:cxn>
                <a:cxn ang="0">
                  <a:pos x="165" y="57"/>
                </a:cxn>
                <a:cxn ang="0">
                  <a:pos x="157" y="57"/>
                </a:cxn>
                <a:cxn ang="0">
                  <a:pos x="138" y="50"/>
                </a:cxn>
                <a:cxn ang="0">
                  <a:pos x="90" y="28"/>
                </a:cxn>
                <a:cxn ang="0">
                  <a:pos x="90" y="28"/>
                </a:cxn>
                <a:cxn ang="0">
                  <a:pos x="32" y="5"/>
                </a:cxn>
                <a:cxn ang="0">
                  <a:pos x="12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2" h="66">
                  <a:moveTo>
                    <a:pt x="0" y="0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10" y="9"/>
                  </a:lnTo>
                  <a:lnTo>
                    <a:pt x="17" y="9"/>
                  </a:lnTo>
                  <a:lnTo>
                    <a:pt x="36" y="16"/>
                  </a:lnTo>
                  <a:lnTo>
                    <a:pt x="85" y="38"/>
                  </a:lnTo>
                  <a:lnTo>
                    <a:pt x="85" y="38"/>
                  </a:lnTo>
                  <a:lnTo>
                    <a:pt x="140" y="62"/>
                  </a:lnTo>
                  <a:lnTo>
                    <a:pt x="160" y="66"/>
                  </a:lnTo>
                  <a:lnTo>
                    <a:pt x="167" y="66"/>
                  </a:lnTo>
                  <a:lnTo>
                    <a:pt x="172" y="66"/>
                  </a:lnTo>
                  <a:lnTo>
                    <a:pt x="170" y="57"/>
                  </a:lnTo>
                  <a:lnTo>
                    <a:pt x="170" y="57"/>
                  </a:lnTo>
                  <a:lnTo>
                    <a:pt x="165" y="57"/>
                  </a:lnTo>
                  <a:lnTo>
                    <a:pt x="157" y="57"/>
                  </a:lnTo>
                  <a:lnTo>
                    <a:pt x="138" y="50"/>
                  </a:lnTo>
                  <a:lnTo>
                    <a:pt x="90" y="28"/>
                  </a:lnTo>
                  <a:lnTo>
                    <a:pt x="90" y="28"/>
                  </a:lnTo>
                  <a:lnTo>
                    <a:pt x="32" y="5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61" name="Freeform 33"/>
            <p:cNvSpPr>
              <a:spLocks/>
            </p:cNvSpPr>
            <p:nvPr/>
          </p:nvSpPr>
          <p:spPr bwMode="auto">
            <a:xfrm>
              <a:off x="2907" y="3327"/>
              <a:ext cx="38" cy="162"/>
            </a:xfrm>
            <a:custGeom>
              <a:avLst/>
              <a:gdLst/>
              <a:ahLst/>
              <a:cxnLst>
                <a:cxn ang="0">
                  <a:pos x="17" y="3"/>
                </a:cxn>
                <a:cxn ang="0">
                  <a:pos x="17" y="3"/>
                </a:cxn>
                <a:cxn ang="0">
                  <a:pos x="24" y="24"/>
                </a:cxn>
                <a:cxn ang="0">
                  <a:pos x="29" y="46"/>
                </a:cxn>
                <a:cxn ang="0">
                  <a:pos x="29" y="65"/>
                </a:cxn>
                <a:cxn ang="0">
                  <a:pos x="29" y="86"/>
                </a:cxn>
                <a:cxn ang="0">
                  <a:pos x="24" y="105"/>
                </a:cxn>
                <a:cxn ang="0">
                  <a:pos x="19" y="124"/>
                </a:cxn>
                <a:cxn ang="0">
                  <a:pos x="9" y="141"/>
                </a:cxn>
                <a:cxn ang="0">
                  <a:pos x="0" y="157"/>
                </a:cxn>
                <a:cxn ang="0">
                  <a:pos x="7" y="162"/>
                </a:cxn>
                <a:cxn ang="0">
                  <a:pos x="7" y="162"/>
                </a:cxn>
                <a:cxn ang="0">
                  <a:pos x="19" y="146"/>
                </a:cxn>
                <a:cxn ang="0">
                  <a:pos x="29" y="127"/>
                </a:cxn>
                <a:cxn ang="0">
                  <a:pos x="34" y="107"/>
                </a:cxn>
                <a:cxn ang="0">
                  <a:pos x="38" y="88"/>
                </a:cxn>
                <a:cxn ang="0">
                  <a:pos x="38" y="67"/>
                </a:cxn>
                <a:cxn ang="0">
                  <a:pos x="38" y="43"/>
                </a:cxn>
                <a:cxn ang="0">
                  <a:pos x="34" y="22"/>
                </a:cxn>
                <a:cxn ang="0">
                  <a:pos x="26" y="0"/>
                </a:cxn>
                <a:cxn ang="0">
                  <a:pos x="17" y="3"/>
                </a:cxn>
              </a:cxnLst>
              <a:rect l="0" t="0" r="r" b="b"/>
              <a:pathLst>
                <a:path w="38" h="162">
                  <a:moveTo>
                    <a:pt x="17" y="3"/>
                  </a:moveTo>
                  <a:lnTo>
                    <a:pt x="17" y="3"/>
                  </a:lnTo>
                  <a:lnTo>
                    <a:pt x="24" y="24"/>
                  </a:lnTo>
                  <a:lnTo>
                    <a:pt x="29" y="46"/>
                  </a:lnTo>
                  <a:lnTo>
                    <a:pt x="29" y="65"/>
                  </a:lnTo>
                  <a:lnTo>
                    <a:pt x="29" y="86"/>
                  </a:lnTo>
                  <a:lnTo>
                    <a:pt x="24" y="105"/>
                  </a:lnTo>
                  <a:lnTo>
                    <a:pt x="19" y="124"/>
                  </a:lnTo>
                  <a:lnTo>
                    <a:pt x="9" y="141"/>
                  </a:lnTo>
                  <a:lnTo>
                    <a:pt x="0" y="157"/>
                  </a:lnTo>
                  <a:lnTo>
                    <a:pt x="7" y="162"/>
                  </a:lnTo>
                  <a:lnTo>
                    <a:pt x="7" y="162"/>
                  </a:lnTo>
                  <a:lnTo>
                    <a:pt x="19" y="146"/>
                  </a:lnTo>
                  <a:lnTo>
                    <a:pt x="29" y="127"/>
                  </a:lnTo>
                  <a:lnTo>
                    <a:pt x="34" y="107"/>
                  </a:lnTo>
                  <a:lnTo>
                    <a:pt x="38" y="88"/>
                  </a:lnTo>
                  <a:lnTo>
                    <a:pt x="38" y="67"/>
                  </a:lnTo>
                  <a:lnTo>
                    <a:pt x="38" y="43"/>
                  </a:lnTo>
                  <a:lnTo>
                    <a:pt x="34" y="22"/>
                  </a:lnTo>
                  <a:lnTo>
                    <a:pt x="26" y="0"/>
                  </a:lnTo>
                  <a:lnTo>
                    <a:pt x="17" y="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62" name="Freeform 34"/>
            <p:cNvSpPr>
              <a:spLocks/>
            </p:cNvSpPr>
            <p:nvPr/>
          </p:nvSpPr>
          <p:spPr bwMode="auto">
            <a:xfrm>
              <a:off x="2524" y="3332"/>
              <a:ext cx="54" cy="60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5" y="10"/>
                </a:cxn>
                <a:cxn ang="0">
                  <a:pos x="3" y="17"/>
                </a:cxn>
                <a:cxn ang="0">
                  <a:pos x="0" y="24"/>
                </a:cxn>
                <a:cxn ang="0">
                  <a:pos x="3" y="33"/>
                </a:cxn>
                <a:cxn ang="0">
                  <a:pos x="5" y="41"/>
                </a:cxn>
                <a:cxn ang="0">
                  <a:pos x="5" y="41"/>
                </a:cxn>
                <a:cxn ang="0">
                  <a:pos x="15" y="50"/>
                </a:cxn>
                <a:cxn ang="0">
                  <a:pos x="24" y="57"/>
                </a:cxn>
                <a:cxn ang="0">
                  <a:pos x="39" y="60"/>
                </a:cxn>
                <a:cxn ang="0">
                  <a:pos x="54" y="60"/>
                </a:cxn>
                <a:cxn ang="0">
                  <a:pos x="54" y="50"/>
                </a:cxn>
                <a:cxn ang="0">
                  <a:pos x="54" y="50"/>
                </a:cxn>
                <a:cxn ang="0">
                  <a:pos x="37" y="50"/>
                </a:cxn>
                <a:cxn ang="0">
                  <a:pos x="24" y="45"/>
                </a:cxn>
                <a:cxn ang="0">
                  <a:pos x="17" y="41"/>
                </a:cxn>
                <a:cxn ang="0">
                  <a:pos x="15" y="36"/>
                </a:cxn>
                <a:cxn ang="0">
                  <a:pos x="15" y="36"/>
                </a:cxn>
                <a:cxn ang="0">
                  <a:pos x="12" y="31"/>
                </a:cxn>
                <a:cxn ang="0">
                  <a:pos x="10" y="26"/>
                </a:cxn>
                <a:cxn ang="0">
                  <a:pos x="12" y="19"/>
                </a:cxn>
                <a:cxn ang="0">
                  <a:pos x="15" y="17"/>
                </a:cxn>
                <a:cxn ang="0">
                  <a:pos x="15" y="17"/>
                </a:cxn>
                <a:cxn ang="0">
                  <a:pos x="17" y="12"/>
                </a:cxn>
                <a:cxn ang="0">
                  <a:pos x="22" y="10"/>
                </a:cxn>
                <a:cxn ang="0">
                  <a:pos x="29" y="10"/>
                </a:cxn>
                <a:cxn ang="0">
                  <a:pos x="37" y="12"/>
                </a:cxn>
                <a:cxn ang="0">
                  <a:pos x="39" y="2"/>
                </a:cxn>
                <a:cxn ang="0">
                  <a:pos x="39" y="2"/>
                </a:cxn>
                <a:cxn ang="0">
                  <a:pos x="29" y="0"/>
                </a:cxn>
                <a:cxn ang="0">
                  <a:pos x="20" y="0"/>
                </a:cxn>
                <a:cxn ang="0">
                  <a:pos x="12" y="5"/>
                </a:cxn>
                <a:cxn ang="0">
                  <a:pos x="5" y="10"/>
                </a:cxn>
                <a:cxn ang="0">
                  <a:pos x="5" y="10"/>
                </a:cxn>
              </a:cxnLst>
              <a:rect l="0" t="0" r="r" b="b"/>
              <a:pathLst>
                <a:path w="54" h="60">
                  <a:moveTo>
                    <a:pt x="5" y="10"/>
                  </a:moveTo>
                  <a:lnTo>
                    <a:pt x="5" y="10"/>
                  </a:lnTo>
                  <a:lnTo>
                    <a:pt x="3" y="17"/>
                  </a:lnTo>
                  <a:lnTo>
                    <a:pt x="0" y="24"/>
                  </a:lnTo>
                  <a:lnTo>
                    <a:pt x="3" y="33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15" y="50"/>
                  </a:lnTo>
                  <a:lnTo>
                    <a:pt x="24" y="57"/>
                  </a:lnTo>
                  <a:lnTo>
                    <a:pt x="39" y="60"/>
                  </a:lnTo>
                  <a:lnTo>
                    <a:pt x="54" y="60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37" y="50"/>
                  </a:lnTo>
                  <a:lnTo>
                    <a:pt x="24" y="45"/>
                  </a:lnTo>
                  <a:lnTo>
                    <a:pt x="17" y="41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2" y="31"/>
                  </a:lnTo>
                  <a:lnTo>
                    <a:pt x="10" y="26"/>
                  </a:lnTo>
                  <a:lnTo>
                    <a:pt x="12" y="19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12"/>
                  </a:lnTo>
                  <a:lnTo>
                    <a:pt x="22" y="10"/>
                  </a:lnTo>
                  <a:lnTo>
                    <a:pt x="29" y="10"/>
                  </a:lnTo>
                  <a:lnTo>
                    <a:pt x="37" y="12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29" y="0"/>
                  </a:lnTo>
                  <a:lnTo>
                    <a:pt x="20" y="0"/>
                  </a:lnTo>
                  <a:lnTo>
                    <a:pt x="12" y="5"/>
                  </a:lnTo>
                  <a:lnTo>
                    <a:pt x="5" y="10"/>
                  </a:lnTo>
                  <a:lnTo>
                    <a:pt x="5" y="1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63" name="Freeform 35"/>
            <p:cNvSpPr>
              <a:spLocks/>
            </p:cNvSpPr>
            <p:nvPr/>
          </p:nvSpPr>
          <p:spPr bwMode="auto">
            <a:xfrm>
              <a:off x="2575" y="3218"/>
              <a:ext cx="201" cy="240"/>
            </a:xfrm>
            <a:custGeom>
              <a:avLst/>
              <a:gdLst/>
              <a:ahLst/>
              <a:cxnLst>
                <a:cxn ang="0">
                  <a:pos x="162" y="5"/>
                </a:cxn>
                <a:cxn ang="0">
                  <a:pos x="162" y="5"/>
                </a:cxn>
                <a:cxn ang="0">
                  <a:pos x="169" y="24"/>
                </a:cxn>
                <a:cxn ang="0">
                  <a:pos x="177" y="43"/>
                </a:cxn>
                <a:cxn ang="0">
                  <a:pos x="184" y="66"/>
                </a:cxn>
                <a:cxn ang="0">
                  <a:pos x="189" y="90"/>
                </a:cxn>
                <a:cxn ang="0">
                  <a:pos x="191" y="114"/>
                </a:cxn>
                <a:cxn ang="0">
                  <a:pos x="191" y="138"/>
                </a:cxn>
                <a:cxn ang="0">
                  <a:pos x="189" y="157"/>
                </a:cxn>
                <a:cxn ang="0">
                  <a:pos x="184" y="176"/>
                </a:cxn>
                <a:cxn ang="0">
                  <a:pos x="184" y="176"/>
                </a:cxn>
                <a:cxn ang="0">
                  <a:pos x="177" y="188"/>
                </a:cxn>
                <a:cxn ang="0">
                  <a:pos x="169" y="200"/>
                </a:cxn>
                <a:cxn ang="0">
                  <a:pos x="160" y="209"/>
                </a:cxn>
                <a:cxn ang="0">
                  <a:pos x="150" y="216"/>
                </a:cxn>
                <a:cxn ang="0">
                  <a:pos x="138" y="224"/>
                </a:cxn>
                <a:cxn ang="0">
                  <a:pos x="126" y="228"/>
                </a:cxn>
                <a:cxn ang="0">
                  <a:pos x="111" y="231"/>
                </a:cxn>
                <a:cxn ang="0">
                  <a:pos x="99" y="231"/>
                </a:cxn>
                <a:cxn ang="0">
                  <a:pos x="99" y="231"/>
                </a:cxn>
                <a:cxn ang="0">
                  <a:pos x="85" y="231"/>
                </a:cxn>
                <a:cxn ang="0">
                  <a:pos x="70" y="226"/>
                </a:cxn>
                <a:cxn ang="0">
                  <a:pos x="56" y="219"/>
                </a:cxn>
                <a:cxn ang="0">
                  <a:pos x="44" y="212"/>
                </a:cxn>
                <a:cxn ang="0">
                  <a:pos x="34" y="202"/>
                </a:cxn>
                <a:cxn ang="0">
                  <a:pos x="24" y="190"/>
                </a:cxn>
                <a:cxn ang="0">
                  <a:pos x="15" y="176"/>
                </a:cxn>
                <a:cxn ang="0">
                  <a:pos x="10" y="162"/>
                </a:cxn>
                <a:cxn ang="0">
                  <a:pos x="0" y="166"/>
                </a:cxn>
                <a:cxn ang="0">
                  <a:pos x="0" y="166"/>
                </a:cxn>
                <a:cxn ang="0">
                  <a:pos x="7" y="181"/>
                </a:cxn>
                <a:cxn ang="0">
                  <a:pos x="15" y="195"/>
                </a:cxn>
                <a:cxn ang="0">
                  <a:pos x="27" y="209"/>
                </a:cxn>
                <a:cxn ang="0">
                  <a:pos x="39" y="219"/>
                </a:cxn>
                <a:cxn ang="0">
                  <a:pos x="51" y="228"/>
                </a:cxn>
                <a:cxn ang="0">
                  <a:pos x="68" y="236"/>
                </a:cxn>
                <a:cxn ang="0">
                  <a:pos x="82" y="240"/>
                </a:cxn>
                <a:cxn ang="0">
                  <a:pos x="99" y="240"/>
                </a:cxn>
                <a:cxn ang="0">
                  <a:pos x="99" y="240"/>
                </a:cxn>
                <a:cxn ang="0">
                  <a:pos x="114" y="240"/>
                </a:cxn>
                <a:cxn ang="0">
                  <a:pos x="128" y="238"/>
                </a:cxn>
                <a:cxn ang="0">
                  <a:pos x="143" y="233"/>
                </a:cxn>
                <a:cxn ang="0">
                  <a:pos x="155" y="226"/>
                </a:cxn>
                <a:cxn ang="0">
                  <a:pos x="167" y="216"/>
                </a:cxn>
                <a:cxn ang="0">
                  <a:pos x="177" y="207"/>
                </a:cxn>
                <a:cxn ang="0">
                  <a:pos x="184" y="193"/>
                </a:cxn>
                <a:cxn ang="0">
                  <a:pos x="194" y="178"/>
                </a:cxn>
                <a:cxn ang="0">
                  <a:pos x="194" y="178"/>
                </a:cxn>
                <a:cxn ang="0">
                  <a:pos x="199" y="159"/>
                </a:cxn>
                <a:cxn ang="0">
                  <a:pos x="201" y="138"/>
                </a:cxn>
                <a:cxn ang="0">
                  <a:pos x="201" y="114"/>
                </a:cxn>
                <a:cxn ang="0">
                  <a:pos x="199" y="88"/>
                </a:cxn>
                <a:cxn ang="0">
                  <a:pos x="194" y="64"/>
                </a:cxn>
                <a:cxn ang="0">
                  <a:pos x="186" y="40"/>
                </a:cxn>
                <a:cxn ang="0">
                  <a:pos x="179" y="19"/>
                </a:cxn>
                <a:cxn ang="0">
                  <a:pos x="172" y="0"/>
                </a:cxn>
                <a:cxn ang="0">
                  <a:pos x="162" y="5"/>
                </a:cxn>
              </a:cxnLst>
              <a:rect l="0" t="0" r="r" b="b"/>
              <a:pathLst>
                <a:path w="201" h="240">
                  <a:moveTo>
                    <a:pt x="162" y="5"/>
                  </a:moveTo>
                  <a:lnTo>
                    <a:pt x="162" y="5"/>
                  </a:lnTo>
                  <a:lnTo>
                    <a:pt x="169" y="24"/>
                  </a:lnTo>
                  <a:lnTo>
                    <a:pt x="177" y="43"/>
                  </a:lnTo>
                  <a:lnTo>
                    <a:pt x="184" y="66"/>
                  </a:lnTo>
                  <a:lnTo>
                    <a:pt x="189" y="90"/>
                  </a:lnTo>
                  <a:lnTo>
                    <a:pt x="191" y="114"/>
                  </a:lnTo>
                  <a:lnTo>
                    <a:pt x="191" y="138"/>
                  </a:lnTo>
                  <a:lnTo>
                    <a:pt x="189" y="157"/>
                  </a:lnTo>
                  <a:lnTo>
                    <a:pt x="184" y="176"/>
                  </a:lnTo>
                  <a:lnTo>
                    <a:pt x="184" y="176"/>
                  </a:lnTo>
                  <a:lnTo>
                    <a:pt x="177" y="188"/>
                  </a:lnTo>
                  <a:lnTo>
                    <a:pt x="169" y="200"/>
                  </a:lnTo>
                  <a:lnTo>
                    <a:pt x="160" y="209"/>
                  </a:lnTo>
                  <a:lnTo>
                    <a:pt x="150" y="216"/>
                  </a:lnTo>
                  <a:lnTo>
                    <a:pt x="138" y="224"/>
                  </a:lnTo>
                  <a:lnTo>
                    <a:pt x="126" y="228"/>
                  </a:lnTo>
                  <a:lnTo>
                    <a:pt x="111" y="231"/>
                  </a:lnTo>
                  <a:lnTo>
                    <a:pt x="99" y="231"/>
                  </a:lnTo>
                  <a:lnTo>
                    <a:pt x="99" y="231"/>
                  </a:lnTo>
                  <a:lnTo>
                    <a:pt x="85" y="231"/>
                  </a:lnTo>
                  <a:lnTo>
                    <a:pt x="70" y="226"/>
                  </a:lnTo>
                  <a:lnTo>
                    <a:pt x="56" y="219"/>
                  </a:lnTo>
                  <a:lnTo>
                    <a:pt x="44" y="212"/>
                  </a:lnTo>
                  <a:lnTo>
                    <a:pt x="34" y="202"/>
                  </a:lnTo>
                  <a:lnTo>
                    <a:pt x="24" y="190"/>
                  </a:lnTo>
                  <a:lnTo>
                    <a:pt x="15" y="176"/>
                  </a:lnTo>
                  <a:lnTo>
                    <a:pt x="10" y="162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7" y="181"/>
                  </a:lnTo>
                  <a:lnTo>
                    <a:pt x="15" y="195"/>
                  </a:lnTo>
                  <a:lnTo>
                    <a:pt x="27" y="209"/>
                  </a:lnTo>
                  <a:lnTo>
                    <a:pt x="39" y="219"/>
                  </a:lnTo>
                  <a:lnTo>
                    <a:pt x="51" y="228"/>
                  </a:lnTo>
                  <a:lnTo>
                    <a:pt x="68" y="236"/>
                  </a:lnTo>
                  <a:lnTo>
                    <a:pt x="82" y="240"/>
                  </a:lnTo>
                  <a:lnTo>
                    <a:pt x="99" y="240"/>
                  </a:lnTo>
                  <a:lnTo>
                    <a:pt x="99" y="240"/>
                  </a:lnTo>
                  <a:lnTo>
                    <a:pt x="114" y="240"/>
                  </a:lnTo>
                  <a:lnTo>
                    <a:pt x="128" y="238"/>
                  </a:lnTo>
                  <a:lnTo>
                    <a:pt x="143" y="233"/>
                  </a:lnTo>
                  <a:lnTo>
                    <a:pt x="155" y="226"/>
                  </a:lnTo>
                  <a:lnTo>
                    <a:pt x="167" y="216"/>
                  </a:lnTo>
                  <a:lnTo>
                    <a:pt x="177" y="207"/>
                  </a:lnTo>
                  <a:lnTo>
                    <a:pt x="184" y="193"/>
                  </a:lnTo>
                  <a:lnTo>
                    <a:pt x="194" y="178"/>
                  </a:lnTo>
                  <a:lnTo>
                    <a:pt x="194" y="178"/>
                  </a:lnTo>
                  <a:lnTo>
                    <a:pt x="199" y="159"/>
                  </a:lnTo>
                  <a:lnTo>
                    <a:pt x="201" y="138"/>
                  </a:lnTo>
                  <a:lnTo>
                    <a:pt x="201" y="114"/>
                  </a:lnTo>
                  <a:lnTo>
                    <a:pt x="199" y="88"/>
                  </a:lnTo>
                  <a:lnTo>
                    <a:pt x="194" y="64"/>
                  </a:lnTo>
                  <a:lnTo>
                    <a:pt x="186" y="40"/>
                  </a:lnTo>
                  <a:lnTo>
                    <a:pt x="179" y="19"/>
                  </a:lnTo>
                  <a:lnTo>
                    <a:pt x="172" y="0"/>
                  </a:lnTo>
                  <a:lnTo>
                    <a:pt x="162" y="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64" name="Freeform 36"/>
            <p:cNvSpPr>
              <a:spLocks/>
            </p:cNvSpPr>
            <p:nvPr/>
          </p:nvSpPr>
          <p:spPr bwMode="auto">
            <a:xfrm>
              <a:off x="2519" y="3161"/>
              <a:ext cx="228" cy="176"/>
            </a:xfrm>
            <a:custGeom>
              <a:avLst/>
              <a:gdLst/>
              <a:ahLst/>
              <a:cxnLst>
                <a:cxn ang="0">
                  <a:pos x="17" y="173"/>
                </a:cxn>
                <a:cxn ang="0">
                  <a:pos x="17" y="173"/>
                </a:cxn>
                <a:cxn ang="0">
                  <a:pos x="13" y="162"/>
                </a:cxn>
                <a:cxn ang="0">
                  <a:pos x="8" y="150"/>
                </a:cxn>
                <a:cxn ang="0">
                  <a:pos x="0" y="128"/>
                </a:cxn>
                <a:cxn ang="0">
                  <a:pos x="3" y="104"/>
                </a:cxn>
                <a:cxn ang="0">
                  <a:pos x="8" y="83"/>
                </a:cxn>
                <a:cxn ang="0">
                  <a:pos x="17" y="64"/>
                </a:cxn>
                <a:cxn ang="0">
                  <a:pos x="29" y="47"/>
                </a:cxn>
                <a:cxn ang="0">
                  <a:pos x="46" y="31"/>
                </a:cxn>
                <a:cxn ang="0">
                  <a:pos x="66" y="19"/>
                </a:cxn>
                <a:cxn ang="0">
                  <a:pos x="85" y="9"/>
                </a:cxn>
                <a:cxn ang="0">
                  <a:pos x="107" y="2"/>
                </a:cxn>
                <a:cxn ang="0">
                  <a:pos x="129" y="0"/>
                </a:cxn>
                <a:cxn ang="0">
                  <a:pos x="153" y="2"/>
                </a:cxn>
                <a:cxn ang="0">
                  <a:pos x="172" y="7"/>
                </a:cxn>
                <a:cxn ang="0">
                  <a:pos x="194" y="19"/>
                </a:cxn>
                <a:cxn ang="0">
                  <a:pos x="204" y="28"/>
                </a:cxn>
                <a:cxn ang="0">
                  <a:pos x="211" y="38"/>
                </a:cxn>
                <a:cxn ang="0">
                  <a:pos x="221" y="47"/>
                </a:cxn>
                <a:cxn ang="0">
                  <a:pos x="228" y="59"/>
                </a:cxn>
                <a:cxn ang="0">
                  <a:pos x="228" y="59"/>
                </a:cxn>
                <a:cxn ang="0">
                  <a:pos x="228" y="64"/>
                </a:cxn>
                <a:cxn ang="0">
                  <a:pos x="225" y="71"/>
                </a:cxn>
                <a:cxn ang="0">
                  <a:pos x="221" y="83"/>
                </a:cxn>
                <a:cxn ang="0">
                  <a:pos x="209" y="95"/>
                </a:cxn>
                <a:cxn ang="0">
                  <a:pos x="201" y="100"/>
                </a:cxn>
                <a:cxn ang="0">
                  <a:pos x="189" y="104"/>
                </a:cxn>
                <a:cxn ang="0">
                  <a:pos x="177" y="109"/>
                </a:cxn>
                <a:cxn ang="0">
                  <a:pos x="160" y="114"/>
                </a:cxn>
                <a:cxn ang="0">
                  <a:pos x="143" y="114"/>
                </a:cxn>
                <a:cxn ang="0">
                  <a:pos x="121" y="114"/>
                </a:cxn>
                <a:cxn ang="0">
                  <a:pos x="95" y="114"/>
                </a:cxn>
                <a:cxn ang="0">
                  <a:pos x="66" y="109"/>
                </a:cxn>
                <a:cxn ang="0">
                  <a:pos x="75" y="157"/>
                </a:cxn>
                <a:cxn ang="0">
                  <a:pos x="44" y="176"/>
                </a:cxn>
                <a:cxn ang="0">
                  <a:pos x="17" y="173"/>
                </a:cxn>
              </a:cxnLst>
              <a:rect l="0" t="0" r="r" b="b"/>
              <a:pathLst>
                <a:path w="228" h="176">
                  <a:moveTo>
                    <a:pt x="17" y="173"/>
                  </a:moveTo>
                  <a:lnTo>
                    <a:pt x="17" y="173"/>
                  </a:lnTo>
                  <a:lnTo>
                    <a:pt x="13" y="162"/>
                  </a:lnTo>
                  <a:lnTo>
                    <a:pt x="8" y="150"/>
                  </a:lnTo>
                  <a:lnTo>
                    <a:pt x="0" y="128"/>
                  </a:lnTo>
                  <a:lnTo>
                    <a:pt x="3" y="104"/>
                  </a:lnTo>
                  <a:lnTo>
                    <a:pt x="8" y="83"/>
                  </a:lnTo>
                  <a:lnTo>
                    <a:pt x="17" y="64"/>
                  </a:lnTo>
                  <a:lnTo>
                    <a:pt x="29" y="47"/>
                  </a:lnTo>
                  <a:lnTo>
                    <a:pt x="46" y="31"/>
                  </a:lnTo>
                  <a:lnTo>
                    <a:pt x="66" y="19"/>
                  </a:lnTo>
                  <a:lnTo>
                    <a:pt x="85" y="9"/>
                  </a:lnTo>
                  <a:lnTo>
                    <a:pt x="107" y="2"/>
                  </a:lnTo>
                  <a:lnTo>
                    <a:pt x="129" y="0"/>
                  </a:lnTo>
                  <a:lnTo>
                    <a:pt x="153" y="2"/>
                  </a:lnTo>
                  <a:lnTo>
                    <a:pt x="172" y="7"/>
                  </a:lnTo>
                  <a:lnTo>
                    <a:pt x="194" y="19"/>
                  </a:lnTo>
                  <a:lnTo>
                    <a:pt x="204" y="28"/>
                  </a:lnTo>
                  <a:lnTo>
                    <a:pt x="211" y="38"/>
                  </a:lnTo>
                  <a:lnTo>
                    <a:pt x="221" y="47"/>
                  </a:lnTo>
                  <a:lnTo>
                    <a:pt x="228" y="59"/>
                  </a:lnTo>
                  <a:lnTo>
                    <a:pt x="228" y="59"/>
                  </a:lnTo>
                  <a:lnTo>
                    <a:pt x="228" y="64"/>
                  </a:lnTo>
                  <a:lnTo>
                    <a:pt x="225" y="71"/>
                  </a:lnTo>
                  <a:lnTo>
                    <a:pt x="221" y="83"/>
                  </a:lnTo>
                  <a:lnTo>
                    <a:pt x="209" y="95"/>
                  </a:lnTo>
                  <a:lnTo>
                    <a:pt x="201" y="100"/>
                  </a:lnTo>
                  <a:lnTo>
                    <a:pt x="189" y="104"/>
                  </a:lnTo>
                  <a:lnTo>
                    <a:pt x="177" y="109"/>
                  </a:lnTo>
                  <a:lnTo>
                    <a:pt x="160" y="114"/>
                  </a:lnTo>
                  <a:lnTo>
                    <a:pt x="143" y="114"/>
                  </a:lnTo>
                  <a:lnTo>
                    <a:pt x="121" y="114"/>
                  </a:lnTo>
                  <a:lnTo>
                    <a:pt x="95" y="114"/>
                  </a:lnTo>
                  <a:lnTo>
                    <a:pt x="66" y="109"/>
                  </a:lnTo>
                  <a:lnTo>
                    <a:pt x="75" y="157"/>
                  </a:lnTo>
                  <a:lnTo>
                    <a:pt x="44" y="176"/>
                  </a:lnTo>
                  <a:lnTo>
                    <a:pt x="17" y="17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65" name="Freeform 37"/>
            <p:cNvSpPr>
              <a:spLocks noEditPoints="1"/>
            </p:cNvSpPr>
            <p:nvPr/>
          </p:nvSpPr>
          <p:spPr bwMode="auto">
            <a:xfrm>
              <a:off x="2515" y="3156"/>
              <a:ext cx="237" cy="186"/>
            </a:xfrm>
            <a:custGeom>
              <a:avLst/>
              <a:gdLst/>
              <a:ahLst/>
              <a:cxnLst>
                <a:cxn ang="0">
                  <a:pos x="14" y="69"/>
                </a:cxn>
                <a:cxn ang="0">
                  <a:pos x="4" y="97"/>
                </a:cxn>
                <a:cxn ang="0">
                  <a:pos x="0" y="126"/>
                </a:cxn>
                <a:cxn ang="0">
                  <a:pos x="4" y="155"/>
                </a:cxn>
                <a:cxn ang="0">
                  <a:pos x="19" y="181"/>
                </a:cxn>
                <a:cxn ang="0">
                  <a:pos x="50" y="186"/>
                </a:cxn>
                <a:cxn ang="0">
                  <a:pos x="84" y="164"/>
                </a:cxn>
                <a:cxn ang="0">
                  <a:pos x="77" y="121"/>
                </a:cxn>
                <a:cxn ang="0">
                  <a:pos x="145" y="124"/>
                </a:cxn>
                <a:cxn ang="0">
                  <a:pos x="181" y="119"/>
                </a:cxn>
                <a:cxn ang="0">
                  <a:pos x="208" y="109"/>
                </a:cxn>
                <a:cxn ang="0">
                  <a:pos x="217" y="102"/>
                </a:cxn>
                <a:cxn ang="0">
                  <a:pos x="234" y="76"/>
                </a:cxn>
                <a:cxn ang="0">
                  <a:pos x="237" y="64"/>
                </a:cxn>
                <a:cxn ang="0">
                  <a:pos x="234" y="62"/>
                </a:cxn>
                <a:cxn ang="0">
                  <a:pos x="227" y="47"/>
                </a:cxn>
                <a:cxn ang="0">
                  <a:pos x="205" y="26"/>
                </a:cxn>
                <a:cxn ang="0">
                  <a:pos x="181" y="9"/>
                </a:cxn>
                <a:cxn ang="0">
                  <a:pos x="152" y="0"/>
                </a:cxn>
                <a:cxn ang="0">
                  <a:pos x="138" y="0"/>
                </a:cxn>
                <a:cxn ang="0">
                  <a:pos x="101" y="5"/>
                </a:cxn>
                <a:cxn ang="0">
                  <a:pos x="67" y="19"/>
                </a:cxn>
                <a:cxn ang="0">
                  <a:pos x="38" y="40"/>
                </a:cxn>
                <a:cxn ang="0">
                  <a:pos x="14" y="69"/>
                </a:cxn>
                <a:cxn ang="0">
                  <a:pos x="9" y="124"/>
                </a:cxn>
                <a:cxn ang="0">
                  <a:pos x="12" y="109"/>
                </a:cxn>
                <a:cxn ang="0">
                  <a:pos x="19" y="86"/>
                </a:cxn>
                <a:cxn ang="0">
                  <a:pos x="24" y="74"/>
                </a:cxn>
                <a:cxn ang="0">
                  <a:pos x="46" y="47"/>
                </a:cxn>
                <a:cxn ang="0">
                  <a:pos x="72" y="26"/>
                </a:cxn>
                <a:cxn ang="0">
                  <a:pos x="104" y="14"/>
                </a:cxn>
                <a:cxn ang="0">
                  <a:pos x="138" y="9"/>
                </a:cxn>
                <a:cxn ang="0">
                  <a:pos x="150" y="9"/>
                </a:cxn>
                <a:cxn ang="0">
                  <a:pos x="176" y="19"/>
                </a:cxn>
                <a:cxn ang="0">
                  <a:pos x="198" y="33"/>
                </a:cxn>
                <a:cxn ang="0">
                  <a:pos x="217" y="52"/>
                </a:cxn>
                <a:cxn ang="0">
                  <a:pos x="225" y="67"/>
                </a:cxn>
                <a:cxn ang="0">
                  <a:pos x="220" y="86"/>
                </a:cxn>
                <a:cxn ang="0">
                  <a:pos x="210" y="95"/>
                </a:cxn>
                <a:cxn ang="0">
                  <a:pos x="196" y="105"/>
                </a:cxn>
                <a:cxn ang="0">
                  <a:pos x="167" y="112"/>
                </a:cxn>
                <a:cxn ang="0">
                  <a:pos x="128" y="114"/>
                </a:cxn>
                <a:cxn ang="0">
                  <a:pos x="70" y="109"/>
                </a:cxn>
                <a:cxn ang="0">
                  <a:pos x="63" y="109"/>
                </a:cxn>
                <a:cxn ang="0">
                  <a:pos x="72" y="159"/>
                </a:cxn>
                <a:cxn ang="0">
                  <a:pos x="48" y="176"/>
                </a:cxn>
                <a:cxn ang="0">
                  <a:pos x="26" y="174"/>
                </a:cxn>
                <a:cxn ang="0">
                  <a:pos x="14" y="148"/>
                </a:cxn>
                <a:cxn ang="0">
                  <a:pos x="9" y="124"/>
                </a:cxn>
              </a:cxnLst>
              <a:rect l="0" t="0" r="r" b="b"/>
              <a:pathLst>
                <a:path w="237" h="186">
                  <a:moveTo>
                    <a:pt x="14" y="69"/>
                  </a:moveTo>
                  <a:lnTo>
                    <a:pt x="14" y="69"/>
                  </a:lnTo>
                  <a:lnTo>
                    <a:pt x="9" y="83"/>
                  </a:lnTo>
                  <a:lnTo>
                    <a:pt x="4" y="97"/>
                  </a:lnTo>
                  <a:lnTo>
                    <a:pt x="0" y="112"/>
                  </a:lnTo>
                  <a:lnTo>
                    <a:pt x="0" y="126"/>
                  </a:lnTo>
                  <a:lnTo>
                    <a:pt x="2" y="140"/>
                  </a:lnTo>
                  <a:lnTo>
                    <a:pt x="4" y="155"/>
                  </a:lnTo>
                  <a:lnTo>
                    <a:pt x="9" y="167"/>
                  </a:lnTo>
                  <a:lnTo>
                    <a:pt x="19" y="181"/>
                  </a:lnTo>
                  <a:lnTo>
                    <a:pt x="19" y="183"/>
                  </a:lnTo>
                  <a:lnTo>
                    <a:pt x="50" y="186"/>
                  </a:lnTo>
                  <a:lnTo>
                    <a:pt x="84" y="164"/>
                  </a:lnTo>
                  <a:lnTo>
                    <a:pt x="84" y="164"/>
                  </a:lnTo>
                  <a:lnTo>
                    <a:pt x="77" y="121"/>
                  </a:lnTo>
                  <a:lnTo>
                    <a:pt x="77" y="121"/>
                  </a:lnTo>
                  <a:lnTo>
                    <a:pt x="123" y="124"/>
                  </a:lnTo>
                  <a:lnTo>
                    <a:pt x="145" y="124"/>
                  </a:lnTo>
                  <a:lnTo>
                    <a:pt x="164" y="124"/>
                  </a:lnTo>
                  <a:lnTo>
                    <a:pt x="181" y="119"/>
                  </a:lnTo>
                  <a:lnTo>
                    <a:pt x="196" y="114"/>
                  </a:lnTo>
                  <a:lnTo>
                    <a:pt x="208" y="109"/>
                  </a:lnTo>
                  <a:lnTo>
                    <a:pt x="217" y="102"/>
                  </a:lnTo>
                  <a:lnTo>
                    <a:pt x="217" y="102"/>
                  </a:lnTo>
                  <a:lnTo>
                    <a:pt x="229" y="88"/>
                  </a:lnTo>
                  <a:lnTo>
                    <a:pt x="234" y="76"/>
                  </a:lnTo>
                  <a:lnTo>
                    <a:pt x="237" y="69"/>
                  </a:lnTo>
                  <a:lnTo>
                    <a:pt x="237" y="64"/>
                  </a:lnTo>
                  <a:lnTo>
                    <a:pt x="237" y="64"/>
                  </a:lnTo>
                  <a:lnTo>
                    <a:pt x="234" y="62"/>
                  </a:lnTo>
                  <a:lnTo>
                    <a:pt x="234" y="62"/>
                  </a:lnTo>
                  <a:lnTo>
                    <a:pt x="227" y="47"/>
                  </a:lnTo>
                  <a:lnTo>
                    <a:pt x="217" y="36"/>
                  </a:lnTo>
                  <a:lnTo>
                    <a:pt x="205" y="26"/>
                  </a:lnTo>
                  <a:lnTo>
                    <a:pt x="193" y="17"/>
                  </a:lnTo>
                  <a:lnTo>
                    <a:pt x="181" y="9"/>
                  </a:lnTo>
                  <a:lnTo>
                    <a:pt x="167" y="5"/>
                  </a:lnTo>
                  <a:lnTo>
                    <a:pt x="152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18" y="0"/>
                  </a:lnTo>
                  <a:lnTo>
                    <a:pt x="101" y="5"/>
                  </a:lnTo>
                  <a:lnTo>
                    <a:pt x="84" y="9"/>
                  </a:lnTo>
                  <a:lnTo>
                    <a:pt x="67" y="19"/>
                  </a:lnTo>
                  <a:lnTo>
                    <a:pt x="50" y="28"/>
                  </a:lnTo>
                  <a:lnTo>
                    <a:pt x="38" y="40"/>
                  </a:lnTo>
                  <a:lnTo>
                    <a:pt x="26" y="55"/>
                  </a:lnTo>
                  <a:lnTo>
                    <a:pt x="14" y="69"/>
                  </a:lnTo>
                  <a:lnTo>
                    <a:pt x="14" y="69"/>
                  </a:lnTo>
                  <a:close/>
                  <a:moveTo>
                    <a:pt x="9" y="124"/>
                  </a:moveTo>
                  <a:lnTo>
                    <a:pt x="9" y="124"/>
                  </a:lnTo>
                  <a:lnTo>
                    <a:pt x="12" y="109"/>
                  </a:lnTo>
                  <a:lnTo>
                    <a:pt x="14" y="97"/>
                  </a:lnTo>
                  <a:lnTo>
                    <a:pt x="19" y="86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33" y="59"/>
                  </a:lnTo>
                  <a:lnTo>
                    <a:pt x="46" y="47"/>
                  </a:lnTo>
                  <a:lnTo>
                    <a:pt x="58" y="36"/>
                  </a:lnTo>
                  <a:lnTo>
                    <a:pt x="72" y="26"/>
                  </a:lnTo>
                  <a:lnTo>
                    <a:pt x="87" y="19"/>
                  </a:lnTo>
                  <a:lnTo>
                    <a:pt x="104" y="14"/>
                  </a:lnTo>
                  <a:lnTo>
                    <a:pt x="121" y="9"/>
                  </a:lnTo>
                  <a:lnTo>
                    <a:pt x="138" y="9"/>
                  </a:lnTo>
                  <a:lnTo>
                    <a:pt x="138" y="9"/>
                  </a:lnTo>
                  <a:lnTo>
                    <a:pt x="150" y="9"/>
                  </a:lnTo>
                  <a:lnTo>
                    <a:pt x="164" y="14"/>
                  </a:lnTo>
                  <a:lnTo>
                    <a:pt x="176" y="19"/>
                  </a:lnTo>
                  <a:lnTo>
                    <a:pt x="188" y="24"/>
                  </a:lnTo>
                  <a:lnTo>
                    <a:pt x="198" y="33"/>
                  </a:lnTo>
                  <a:lnTo>
                    <a:pt x="208" y="43"/>
                  </a:lnTo>
                  <a:lnTo>
                    <a:pt x="217" y="52"/>
                  </a:lnTo>
                  <a:lnTo>
                    <a:pt x="225" y="67"/>
                  </a:lnTo>
                  <a:lnTo>
                    <a:pt x="225" y="67"/>
                  </a:lnTo>
                  <a:lnTo>
                    <a:pt x="225" y="76"/>
                  </a:lnTo>
                  <a:lnTo>
                    <a:pt x="220" y="86"/>
                  </a:lnTo>
                  <a:lnTo>
                    <a:pt x="210" y="95"/>
                  </a:lnTo>
                  <a:lnTo>
                    <a:pt x="210" y="95"/>
                  </a:lnTo>
                  <a:lnTo>
                    <a:pt x="203" y="100"/>
                  </a:lnTo>
                  <a:lnTo>
                    <a:pt x="196" y="105"/>
                  </a:lnTo>
                  <a:lnTo>
                    <a:pt x="181" y="109"/>
                  </a:lnTo>
                  <a:lnTo>
                    <a:pt x="167" y="112"/>
                  </a:lnTo>
                  <a:lnTo>
                    <a:pt x="150" y="114"/>
                  </a:lnTo>
                  <a:lnTo>
                    <a:pt x="128" y="114"/>
                  </a:lnTo>
                  <a:lnTo>
                    <a:pt x="101" y="114"/>
                  </a:lnTo>
                  <a:lnTo>
                    <a:pt x="70" y="109"/>
                  </a:lnTo>
                  <a:lnTo>
                    <a:pt x="63" y="109"/>
                  </a:lnTo>
                  <a:lnTo>
                    <a:pt x="63" y="109"/>
                  </a:lnTo>
                  <a:lnTo>
                    <a:pt x="72" y="159"/>
                  </a:lnTo>
                  <a:lnTo>
                    <a:pt x="72" y="159"/>
                  </a:lnTo>
                  <a:lnTo>
                    <a:pt x="48" y="176"/>
                  </a:lnTo>
                  <a:lnTo>
                    <a:pt x="48" y="176"/>
                  </a:lnTo>
                  <a:lnTo>
                    <a:pt x="26" y="174"/>
                  </a:lnTo>
                  <a:lnTo>
                    <a:pt x="26" y="174"/>
                  </a:lnTo>
                  <a:lnTo>
                    <a:pt x="19" y="162"/>
                  </a:lnTo>
                  <a:lnTo>
                    <a:pt x="14" y="148"/>
                  </a:lnTo>
                  <a:lnTo>
                    <a:pt x="12" y="136"/>
                  </a:lnTo>
                  <a:lnTo>
                    <a:pt x="9" y="124"/>
                  </a:lnTo>
                  <a:lnTo>
                    <a:pt x="9" y="124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66" name="Freeform 38"/>
            <p:cNvSpPr>
              <a:spLocks/>
            </p:cNvSpPr>
            <p:nvPr/>
          </p:nvSpPr>
          <p:spPr bwMode="auto">
            <a:xfrm>
              <a:off x="2490" y="3575"/>
              <a:ext cx="262" cy="90"/>
            </a:xfrm>
            <a:custGeom>
              <a:avLst/>
              <a:gdLst/>
              <a:ahLst/>
              <a:cxnLst>
                <a:cxn ang="0">
                  <a:pos x="3" y="76"/>
                </a:cxn>
                <a:cxn ang="0">
                  <a:pos x="0" y="86"/>
                </a:cxn>
                <a:cxn ang="0">
                  <a:pos x="0" y="86"/>
                </a:cxn>
                <a:cxn ang="0">
                  <a:pos x="15" y="88"/>
                </a:cxn>
                <a:cxn ang="0">
                  <a:pos x="32" y="90"/>
                </a:cxn>
                <a:cxn ang="0">
                  <a:pos x="68" y="90"/>
                </a:cxn>
                <a:cxn ang="0">
                  <a:pos x="102" y="83"/>
                </a:cxn>
                <a:cxn ang="0">
                  <a:pos x="138" y="74"/>
                </a:cxn>
                <a:cxn ang="0">
                  <a:pos x="172" y="62"/>
                </a:cxn>
                <a:cxn ang="0">
                  <a:pos x="204" y="45"/>
                </a:cxn>
                <a:cxn ang="0">
                  <a:pos x="235" y="29"/>
                </a:cxn>
                <a:cxn ang="0">
                  <a:pos x="262" y="9"/>
                </a:cxn>
                <a:cxn ang="0">
                  <a:pos x="254" y="0"/>
                </a:cxn>
                <a:cxn ang="0">
                  <a:pos x="254" y="0"/>
                </a:cxn>
                <a:cxn ang="0">
                  <a:pos x="228" y="19"/>
                </a:cxn>
                <a:cxn ang="0">
                  <a:pos x="201" y="38"/>
                </a:cxn>
                <a:cxn ang="0">
                  <a:pos x="170" y="52"/>
                </a:cxn>
                <a:cxn ang="0">
                  <a:pos x="136" y="64"/>
                </a:cxn>
                <a:cxn ang="0">
                  <a:pos x="102" y="74"/>
                </a:cxn>
                <a:cxn ang="0">
                  <a:pos x="68" y="81"/>
                </a:cxn>
                <a:cxn ang="0">
                  <a:pos x="34" y="81"/>
                </a:cxn>
                <a:cxn ang="0">
                  <a:pos x="17" y="79"/>
                </a:cxn>
                <a:cxn ang="0">
                  <a:pos x="3" y="76"/>
                </a:cxn>
                <a:cxn ang="0">
                  <a:pos x="3" y="76"/>
                </a:cxn>
              </a:cxnLst>
              <a:rect l="0" t="0" r="r" b="b"/>
              <a:pathLst>
                <a:path w="262" h="90">
                  <a:moveTo>
                    <a:pt x="3" y="76"/>
                  </a:moveTo>
                  <a:lnTo>
                    <a:pt x="0" y="86"/>
                  </a:lnTo>
                  <a:lnTo>
                    <a:pt x="0" y="86"/>
                  </a:lnTo>
                  <a:lnTo>
                    <a:pt x="15" y="88"/>
                  </a:lnTo>
                  <a:lnTo>
                    <a:pt x="32" y="90"/>
                  </a:lnTo>
                  <a:lnTo>
                    <a:pt x="68" y="90"/>
                  </a:lnTo>
                  <a:lnTo>
                    <a:pt x="102" y="83"/>
                  </a:lnTo>
                  <a:lnTo>
                    <a:pt x="138" y="74"/>
                  </a:lnTo>
                  <a:lnTo>
                    <a:pt x="172" y="62"/>
                  </a:lnTo>
                  <a:lnTo>
                    <a:pt x="204" y="45"/>
                  </a:lnTo>
                  <a:lnTo>
                    <a:pt x="235" y="29"/>
                  </a:lnTo>
                  <a:lnTo>
                    <a:pt x="262" y="9"/>
                  </a:lnTo>
                  <a:lnTo>
                    <a:pt x="254" y="0"/>
                  </a:lnTo>
                  <a:lnTo>
                    <a:pt x="254" y="0"/>
                  </a:lnTo>
                  <a:lnTo>
                    <a:pt x="228" y="19"/>
                  </a:lnTo>
                  <a:lnTo>
                    <a:pt x="201" y="38"/>
                  </a:lnTo>
                  <a:lnTo>
                    <a:pt x="170" y="52"/>
                  </a:lnTo>
                  <a:lnTo>
                    <a:pt x="136" y="64"/>
                  </a:lnTo>
                  <a:lnTo>
                    <a:pt x="102" y="74"/>
                  </a:lnTo>
                  <a:lnTo>
                    <a:pt x="68" y="81"/>
                  </a:lnTo>
                  <a:lnTo>
                    <a:pt x="34" y="81"/>
                  </a:lnTo>
                  <a:lnTo>
                    <a:pt x="17" y="79"/>
                  </a:lnTo>
                  <a:lnTo>
                    <a:pt x="3" y="76"/>
                  </a:lnTo>
                  <a:lnTo>
                    <a:pt x="3" y="76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67" name="Freeform 39"/>
            <p:cNvSpPr>
              <a:spLocks/>
            </p:cNvSpPr>
            <p:nvPr/>
          </p:nvSpPr>
          <p:spPr bwMode="auto">
            <a:xfrm>
              <a:off x="2471" y="3685"/>
              <a:ext cx="225" cy="247"/>
            </a:xfrm>
            <a:custGeom>
              <a:avLst/>
              <a:gdLst/>
              <a:ahLst/>
              <a:cxnLst>
                <a:cxn ang="0">
                  <a:pos x="157" y="7"/>
                </a:cxn>
                <a:cxn ang="0">
                  <a:pos x="157" y="7"/>
                </a:cxn>
                <a:cxn ang="0">
                  <a:pos x="184" y="45"/>
                </a:cxn>
                <a:cxn ang="0">
                  <a:pos x="194" y="64"/>
                </a:cxn>
                <a:cxn ang="0">
                  <a:pos x="203" y="85"/>
                </a:cxn>
                <a:cxn ang="0">
                  <a:pos x="211" y="107"/>
                </a:cxn>
                <a:cxn ang="0">
                  <a:pos x="215" y="128"/>
                </a:cxn>
                <a:cxn ang="0">
                  <a:pos x="215" y="154"/>
                </a:cxn>
                <a:cxn ang="0">
                  <a:pos x="211" y="178"/>
                </a:cxn>
                <a:cxn ang="0">
                  <a:pos x="211" y="178"/>
                </a:cxn>
                <a:cxn ang="0">
                  <a:pos x="203" y="204"/>
                </a:cxn>
                <a:cxn ang="0">
                  <a:pos x="198" y="214"/>
                </a:cxn>
                <a:cxn ang="0">
                  <a:pos x="194" y="223"/>
                </a:cxn>
                <a:cxn ang="0">
                  <a:pos x="186" y="228"/>
                </a:cxn>
                <a:cxn ang="0">
                  <a:pos x="179" y="233"/>
                </a:cxn>
                <a:cxn ang="0">
                  <a:pos x="169" y="235"/>
                </a:cxn>
                <a:cxn ang="0">
                  <a:pos x="162" y="238"/>
                </a:cxn>
                <a:cxn ang="0">
                  <a:pos x="162" y="238"/>
                </a:cxn>
                <a:cxn ang="0">
                  <a:pos x="150" y="235"/>
                </a:cxn>
                <a:cxn ang="0">
                  <a:pos x="140" y="233"/>
                </a:cxn>
                <a:cxn ang="0">
                  <a:pos x="116" y="223"/>
                </a:cxn>
                <a:cxn ang="0">
                  <a:pos x="92" y="204"/>
                </a:cxn>
                <a:cxn ang="0">
                  <a:pos x="70" y="185"/>
                </a:cxn>
                <a:cxn ang="0">
                  <a:pos x="48" y="159"/>
                </a:cxn>
                <a:cxn ang="0">
                  <a:pos x="31" y="135"/>
                </a:cxn>
                <a:cxn ang="0">
                  <a:pos x="17" y="109"/>
                </a:cxn>
                <a:cxn ang="0">
                  <a:pos x="10" y="85"/>
                </a:cxn>
                <a:cxn ang="0">
                  <a:pos x="0" y="88"/>
                </a:cxn>
                <a:cxn ang="0">
                  <a:pos x="0" y="88"/>
                </a:cxn>
                <a:cxn ang="0">
                  <a:pos x="7" y="111"/>
                </a:cxn>
                <a:cxn ang="0">
                  <a:pos x="22" y="138"/>
                </a:cxn>
                <a:cxn ang="0">
                  <a:pos x="39" y="164"/>
                </a:cxn>
                <a:cxn ang="0">
                  <a:pos x="61" y="190"/>
                </a:cxn>
                <a:cxn ang="0">
                  <a:pos x="85" y="211"/>
                </a:cxn>
                <a:cxn ang="0">
                  <a:pos x="111" y="230"/>
                </a:cxn>
                <a:cxn ang="0">
                  <a:pos x="123" y="238"/>
                </a:cxn>
                <a:cxn ang="0">
                  <a:pos x="136" y="242"/>
                </a:cxn>
                <a:cxn ang="0">
                  <a:pos x="150" y="247"/>
                </a:cxn>
                <a:cxn ang="0">
                  <a:pos x="162" y="247"/>
                </a:cxn>
                <a:cxn ang="0">
                  <a:pos x="162" y="247"/>
                </a:cxn>
                <a:cxn ang="0">
                  <a:pos x="169" y="247"/>
                </a:cxn>
                <a:cxn ang="0">
                  <a:pos x="179" y="245"/>
                </a:cxn>
                <a:cxn ang="0">
                  <a:pos x="186" y="240"/>
                </a:cxn>
                <a:cxn ang="0">
                  <a:pos x="196" y="235"/>
                </a:cxn>
                <a:cxn ang="0">
                  <a:pos x="203" y="226"/>
                </a:cxn>
                <a:cxn ang="0">
                  <a:pos x="211" y="214"/>
                </a:cxn>
                <a:cxn ang="0">
                  <a:pos x="215" y="200"/>
                </a:cxn>
                <a:cxn ang="0">
                  <a:pos x="223" y="180"/>
                </a:cxn>
                <a:cxn ang="0">
                  <a:pos x="223" y="180"/>
                </a:cxn>
                <a:cxn ang="0">
                  <a:pos x="225" y="154"/>
                </a:cxn>
                <a:cxn ang="0">
                  <a:pos x="225" y="128"/>
                </a:cxn>
                <a:cxn ang="0">
                  <a:pos x="220" y="104"/>
                </a:cxn>
                <a:cxn ang="0">
                  <a:pos x="213" y="80"/>
                </a:cxn>
                <a:cxn ang="0">
                  <a:pos x="203" y="59"/>
                </a:cxn>
                <a:cxn ang="0">
                  <a:pos x="191" y="38"/>
                </a:cxn>
                <a:cxn ang="0">
                  <a:pos x="165" y="0"/>
                </a:cxn>
                <a:cxn ang="0">
                  <a:pos x="157" y="7"/>
                </a:cxn>
              </a:cxnLst>
              <a:rect l="0" t="0" r="r" b="b"/>
              <a:pathLst>
                <a:path w="225" h="247">
                  <a:moveTo>
                    <a:pt x="157" y="7"/>
                  </a:moveTo>
                  <a:lnTo>
                    <a:pt x="157" y="7"/>
                  </a:lnTo>
                  <a:lnTo>
                    <a:pt x="184" y="45"/>
                  </a:lnTo>
                  <a:lnTo>
                    <a:pt x="194" y="64"/>
                  </a:lnTo>
                  <a:lnTo>
                    <a:pt x="203" y="85"/>
                  </a:lnTo>
                  <a:lnTo>
                    <a:pt x="211" y="107"/>
                  </a:lnTo>
                  <a:lnTo>
                    <a:pt x="215" y="128"/>
                  </a:lnTo>
                  <a:lnTo>
                    <a:pt x="215" y="154"/>
                  </a:lnTo>
                  <a:lnTo>
                    <a:pt x="211" y="178"/>
                  </a:lnTo>
                  <a:lnTo>
                    <a:pt x="211" y="178"/>
                  </a:lnTo>
                  <a:lnTo>
                    <a:pt x="203" y="204"/>
                  </a:lnTo>
                  <a:lnTo>
                    <a:pt x="198" y="214"/>
                  </a:lnTo>
                  <a:lnTo>
                    <a:pt x="194" y="223"/>
                  </a:lnTo>
                  <a:lnTo>
                    <a:pt x="186" y="228"/>
                  </a:lnTo>
                  <a:lnTo>
                    <a:pt x="179" y="233"/>
                  </a:lnTo>
                  <a:lnTo>
                    <a:pt x="169" y="235"/>
                  </a:lnTo>
                  <a:lnTo>
                    <a:pt x="162" y="238"/>
                  </a:lnTo>
                  <a:lnTo>
                    <a:pt x="162" y="238"/>
                  </a:lnTo>
                  <a:lnTo>
                    <a:pt x="150" y="235"/>
                  </a:lnTo>
                  <a:lnTo>
                    <a:pt x="140" y="233"/>
                  </a:lnTo>
                  <a:lnTo>
                    <a:pt x="116" y="223"/>
                  </a:lnTo>
                  <a:lnTo>
                    <a:pt x="92" y="204"/>
                  </a:lnTo>
                  <a:lnTo>
                    <a:pt x="70" y="185"/>
                  </a:lnTo>
                  <a:lnTo>
                    <a:pt x="48" y="159"/>
                  </a:lnTo>
                  <a:lnTo>
                    <a:pt x="31" y="135"/>
                  </a:lnTo>
                  <a:lnTo>
                    <a:pt x="17" y="109"/>
                  </a:lnTo>
                  <a:lnTo>
                    <a:pt x="10" y="85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7" y="111"/>
                  </a:lnTo>
                  <a:lnTo>
                    <a:pt x="22" y="138"/>
                  </a:lnTo>
                  <a:lnTo>
                    <a:pt x="39" y="164"/>
                  </a:lnTo>
                  <a:lnTo>
                    <a:pt x="61" y="190"/>
                  </a:lnTo>
                  <a:lnTo>
                    <a:pt x="85" y="211"/>
                  </a:lnTo>
                  <a:lnTo>
                    <a:pt x="111" y="230"/>
                  </a:lnTo>
                  <a:lnTo>
                    <a:pt x="123" y="238"/>
                  </a:lnTo>
                  <a:lnTo>
                    <a:pt x="136" y="242"/>
                  </a:lnTo>
                  <a:lnTo>
                    <a:pt x="150" y="247"/>
                  </a:lnTo>
                  <a:lnTo>
                    <a:pt x="162" y="247"/>
                  </a:lnTo>
                  <a:lnTo>
                    <a:pt x="162" y="247"/>
                  </a:lnTo>
                  <a:lnTo>
                    <a:pt x="169" y="247"/>
                  </a:lnTo>
                  <a:lnTo>
                    <a:pt x="179" y="245"/>
                  </a:lnTo>
                  <a:lnTo>
                    <a:pt x="186" y="240"/>
                  </a:lnTo>
                  <a:lnTo>
                    <a:pt x="196" y="235"/>
                  </a:lnTo>
                  <a:lnTo>
                    <a:pt x="203" y="226"/>
                  </a:lnTo>
                  <a:lnTo>
                    <a:pt x="211" y="214"/>
                  </a:lnTo>
                  <a:lnTo>
                    <a:pt x="215" y="200"/>
                  </a:lnTo>
                  <a:lnTo>
                    <a:pt x="223" y="180"/>
                  </a:lnTo>
                  <a:lnTo>
                    <a:pt x="223" y="180"/>
                  </a:lnTo>
                  <a:lnTo>
                    <a:pt x="225" y="154"/>
                  </a:lnTo>
                  <a:lnTo>
                    <a:pt x="225" y="128"/>
                  </a:lnTo>
                  <a:lnTo>
                    <a:pt x="220" y="104"/>
                  </a:lnTo>
                  <a:lnTo>
                    <a:pt x="213" y="80"/>
                  </a:lnTo>
                  <a:lnTo>
                    <a:pt x="203" y="59"/>
                  </a:lnTo>
                  <a:lnTo>
                    <a:pt x="191" y="38"/>
                  </a:lnTo>
                  <a:lnTo>
                    <a:pt x="165" y="0"/>
                  </a:lnTo>
                  <a:lnTo>
                    <a:pt x="157" y="7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68" name="Freeform 40"/>
            <p:cNvSpPr>
              <a:spLocks/>
            </p:cNvSpPr>
            <p:nvPr/>
          </p:nvSpPr>
          <p:spPr bwMode="auto">
            <a:xfrm>
              <a:off x="2486" y="3656"/>
              <a:ext cx="118" cy="224"/>
            </a:xfrm>
            <a:custGeom>
              <a:avLst/>
              <a:gdLst/>
              <a:ahLst/>
              <a:cxnLst>
                <a:cxn ang="0">
                  <a:pos x="111" y="224"/>
                </a:cxn>
                <a:cxn ang="0">
                  <a:pos x="118" y="217"/>
                </a:cxn>
                <a:cxn ang="0">
                  <a:pos x="118" y="217"/>
                </a:cxn>
                <a:cxn ang="0">
                  <a:pos x="99" y="198"/>
                </a:cxn>
                <a:cxn ang="0">
                  <a:pos x="79" y="174"/>
                </a:cxn>
                <a:cxn ang="0">
                  <a:pos x="60" y="148"/>
                </a:cxn>
                <a:cxn ang="0">
                  <a:pos x="43" y="117"/>
                </a:cxn>
                <a:cxn ang="0">
                  <a:pos x="29" y="88"/>
                </a:cxn>
                <a:cxn ang="0">
                  <a:pos x="16" y="57"/>
                </a:cxn>
                <a:cxn ang="0">
                  <a:pos x="12" y="29"/>
                </a:cxn>
                <a:cxn ang="0">
                  <a:pos x="9" y="14"/>
                </a:cxn>
                <a:cxn ang="0">
                  <a:pos x="1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14"/>
                </a:cxn>
                <a:cxn ang="0">
                  <a:pos x="2" y="29"/>
                </a:cxn>
                <a:cxn ang="0">
                  <a:pos x="7" y="57"/>
                </a:cxn>
                <a:cxn ang="0">
                  <a:pos x="19" y="90"/>
                </a:cxn>
                <a:cxn ang="0">
                  <a:pos x="33" y="121"/>
                </a:cxn>
                <a:cxn ang="0">
                  <a:pos x="53" y="152"/>
                </a:cxn>
                <a:cxn ang="0">
                  <a:pos x="72" y="181"/>
                </a:cxn>
                <a:cxn ang="0">
                  <a:pos x="92" y="205"/>
                </a:cxn>
                <a:cxn ang="0">
                  <a:pos x="111" y="224"/>
                </a:cxn>
                <a:cxn ang="0">
                  <a:pos x="111" y="224"/>
                </a:cxn>
              </a:cxnLst>
              <a:rect l="0" t="0" r="r" b="b"/>
              <a:pathLst>
                <a:path w="118" h="224">
                  <a:moveTo>
                    <a:pt x="111" y="224"/>
                  </a:moveTo>
                  <a:lnTo>
                    <a:pt x="118" y="217"/>
                  </a:lnTo>
                  <a:lnTo>
                    <a:pt x="118" y="217"/>
                  </a:lnTo>
                  <a:lnTo>
                    <a:pt x="99" y="198"/>
                  </a:lnTo>
                  <a:lnTo>
                    <a:pt x="79" y="174"/>
                  </a:lnTo>
                  <a:lnTo>
                    <a:pt x="60" y="148"/>
                  </a:lnTo>
                  <a:lnTo>
                    <a:pt x="43" y="117"/>
                  </a:lnTo>
                  <a:lnTo>
                    <a:pt x="29" y="88"/>
                  </a:lnTo>
                  <a:lnTo>
                    <a:pt x="16" y="57"/>
                  </a:lnTo>
                  <a:lnTo>
                    <a:pt x="12" y="29"/>
                  </a:lnTo>
                  <a:lnTo>
                    <a:pt x="9" y="14"/>
                  </a:lnTo>
                  <a:lnTo>
                    <a:pt x="1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" y="29"/>
                  </a:lnTo>
                  <a:lnTo>
                    <a:pt x="7" y="57"/>
                  </a:lnTo>
                  <a:lnTo>
                    <a:pt x="19" y="90"/>
                  </a:lnTo>
                  <a:lnTo>
                    <a:pt x="33" y="121"/>
                  </a:lnTo>
                  <a:lnTo>
                    <a:pt x="53" y="152"/>
                  </a:lnTo>
                  <a:lnTo>
                    <a:pt x="72" y="181"/>
                  </a:lnTo>
                  <a:lnTo>
                    <a:pt x="92" y="205"/>
                  </a:lnTo>
                  <a:lnTo>
                    <a:pt x="111" y="224"/>
                  </a:lnTo>
                  <a:lnTo>
                    <a:pt x="111" y="224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69" name="Freeform 41"/>
            <p:cNvSpPr>
              <a:spLocks/>
            </p:cNvSpPr>
            <p:nvPr/>
          </p:nvSpPr>
          <p:spPr bwMode="auto">
            <a:xfrm>
              <a:off x="2650" y="3699"/>
              <a:ext cx="138" cy="71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3" y="14"/>
                </a:cxn>
                <a:cxn ang="0">
                  <a:pos x="3" y="14"/>
                </a:cxn>
                <a:cxn ang="0">
                  <a:pos x="22" y="9"/>
                </a:cxn>
                <a:cxn ang="0">
                  <a:pos x="39" y="12"/>
                </a:cxn>
                <a:cxn ang="0">
                  <a:pos x="58" y="16"/>
                </a:cxn>
                <a:cxn ang="0">
                  <a:pos x="75" y="26"/>
                </a:cxn>
                <a:cxn ang="0">
                  <a:pos x="92" y="36"/>
                </a:cxn>
                <a:cxn ang="0">
                  <a:pos x="107" y="47"/>
                </a:cxn>
                <a:cxn ang="0">
                  <a:pos x="131" y="71"/>
                </a:cxn>
                <a:cxn ang="0">
                  <a:pos x="138" y="64"/>
                </a:cxn>
                <a:cxn ang="0">
                  <a:pos x="138" y="64"/>
                </a:cxn>
                <a:cxn ang="0">
                  <a:pos x="124" y="50"/>
                </a:cxn>
                <a:cxn ang="0">
                  <a:pos x="109" y="38"/>
                </a:cxn>
                <a:cxn ang="0">
                  <a:pos x="92" y="24"/>
                </a:cxn>
                <a:cxn ang="0">
                  <a:pos x="75" y="14"/>
                </a:cxn>
                <a:cxn ang="0">
                  <a:pos x="56" y="7"/>
                </a:cxn>
                <a:cxn ang="0">
                  <a:pos x="39" y="2"/>
                </a:cxn>
                <a:cxn ang="0">
                  <a:pos x="19" y="0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38" h="71">
                  <a:moveTo>
                    <a:pt x="0" y="5"/>
                  </a:moveTo>
                  <a:lnTo>
                    <a:pt x="3" y="14"/>
                  </a:lnTo>
                  <a:lnTo>
                    <a:pt x="3" y="14"/>
                  </a:lnTo>
                  <a:lnTo>
                    <a:pt x="22" y="9"/>
                  </a:lnTo>
                  <a:lnTo>
                    <a:pt x="39" y="12"/>
                  </a:lnTo>
                  <a:lnTo>
                    <a:pt x="58" y="16"/>
                  </a:lnTo>
                  <a:lnTo>
                    <a:pt x="75" y="26"/>
                  </a:lnTo>
                  <a:lnTo>
                    <a:pt x="92" y="36"/>
                  </a:lnTo>
                  <a:lnTo>
                    <a:pt x="107" y="47"/>
                  </a:lnTo>
                  <a:lnTo>
                    <a:pt x="131" y="71"/>
                  </a:lnTo>
                  <a:lnTo>
                    <a:pt x="138" y="64"/>
                  </a:lnTo>
                  <a:lnTo>
                    <a:pt x="138" y="64"/>
                  </a:lnTo>
                  <a:lnTo>
                    <a:pt x="124" y="50"/>
                  </a:lnTo>
                  <a:lnTo>
                    <a:pt x="109" y="38"/>
                  </a:lnTo>
                  <a:lnTo>
                    <a:pt x="92" y="24"/>
                  </a:lnTo>
                  <a:lnTo>
                    <a:pt x="75" y="14"/>
                  </a:lnTo>
                  <a:lnTo>
                    <a:pt x="56" y="7"/>
                  </a:lnTo>
                  <a:lnTo>
                    <a:pt x="39" y="2"/>
                  </a:lnTo>
                  <a:lnTo>
                    <a:pt x="19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70" name="Freeform 42"/>
            <p:cNvSpPr>
              <a:spLocks/>
            </p:cNvSpPr>
            <p:nvPr/>
          </p:nvSpPr>
          <p:spPr bwMode="auto">
            <a:xfrm>
              <a:off x="2747" y="3570"/>
              <a:ext cx="174" cy="74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0" y="10"/>
                </a:cxn>
                <a:cxn ang="0">
                  <a:pos x="46" y="14"/>
                </a:cxn>
                <a:cxn ang="0">
                  <a:pos x="82" y="17"/>
                </a:cxn>
                <a:cxn ang="0">
                  <a:pos x="109" y="24"/>
                </a:cxn>
                <a:cxn ang="0">
                  <a:pos x="128" y="29"/>
                </a:cxn>
                <a:cxn ang="0">
                  <a:pos x="143" y="38"/>
                </a:cxn>
                <a:cxn ang="0">
                  <a:pos x="152" y="48"/>
                </a:cxn>
                <a:cxn ang="0">
                  <a:pos x="160" y="60"/>
                </a:cxn>
                <a:cxn ang="0">
                  <a:pos x="164" y="74"/>
                </a:cxn>
                <a:cxn ang="0">
                  <a:pos x="174" y="69"/>
                </a:cxn>
                <a:cxn ang="0">
                  <a:pos x="174" y="69"/>
                </a:cxn>
                <a:cxn ang="0">
                  <a:pos x="167" y="53"/>
                </a:cxn>
                <a:cxn ang="0">
                  <a:pos x="160" y="41"/>
                </a:cxn>
                <a:cxn ang="0">
                  <a:pos x="148" y="29"/>
                </a:cxn>
                <a:cxn ang="0">
                  <a:pos x="133" y="19"/>
                </a:cxn>
                <a:cxn ang="0">
                  <a:pos x="111" y="14"/>
                </a:cxn>
                <a:cxn ang="0">
                  <a:pos x="85" y="7"/>
                </a:cxn>
                <a:cxn ang="0">
                  <a:pos x="48" y="3"/>
                </a:cxn>
                <a:cxn ang="0">
                  <a:pos x="2" y="0"/>
                </a:cxn>
                <a:cxn ang="0">
                  <a:pos x="0" y="10"/>
                </a:cxn>
              </a:cxnLst>
              <a:rect l="0" t="0" r="r" b="b"/>
              <a:pathLst>
                <a:path w="174" h="74">
                  <a:moveTo>
                    <a:pt x="0" y="10"/>
                  </a:moveTo>
                  <a:lnTo>
                    <a:pt x="0" y="10"/>
                  </a:lnTo>
                  <a:lnTo>
                    <a:pt x="46" y="14"/>
                  </a:lnTo>
                  <a:lnTo>
                    <a:pt x="82" y="17"/>
                  </a:lnTo>
                  <a:lnTo>
                    <a:pt x="109" y="24"/>
                  </a:lnTo>
                  <a:lnTo>
                    <a:pt x="128" y="29"/>
                  </a:lnTo>
                  <a:lnTo>
                    <a:pt x="143" y="38"/>
                  </a:lnTo>
                  <a:lnTo>
                    <a:pt x="152" y="48"/>
                  </a:lnTo>
                  <a:lnTo>
                    <a:pt x="160" y="60"/>
                  </a:lnTo>
                  <a:lnTo>
                    <a:pt x="164" y="74"/>
                  </a:lnTo>
                  <a:lnTo>
                    <a:pt x="174" y="69"/>
                  </a:lnTo>
                  <a:lnTo>
                    <a:pt x="174" y="69"/>
                  </a:lnTo>
                  <a:lnTo>
                    <a:pt x="167" y="53"/>
                  </a:lnTo>
                  <a:lnTo>
                    <a:pt x="160" y="41"/>
                  </a:lnTo>
                  <a:lnTo>
                    <a:pt x="148" y="29"/>
                  </a:lnTo>
                  <a:lnTo>
                    <a:pt x="133" y="19"/>
                  </a:lnTo>
                  <a:lnTo>
                    <a:pt x="111" y="14"/>
                  </a:lnTo>
                  <a:lnTo>
                    <a:pt x="85" y="7"/>
                  </a:lnTo>
                  <a:lnTo>
                    <a:pt x="48" y="3"/>
                  </a:lnTo>
                  <a:lnTo>
                    <a:pt x="2" y="0"/>
                  </a:lnTo>
                  <a:lnTo>
                    <a:pt x="0" y="1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71" name="Freeform 43"/>
            <p:cNvSpPr>
              <a:spLocks/>
            </p:cNvSpPr>
            <p:nvPr/>
          </p:nvSpPr>
          <p:spPr bwMode="auto">
            <a:xfrm>
              <a:off x="2781" y="3632"/>
              <a:ext cx="133" cy="138"/>
            </a:xfrm>
            <a:custGeom>
              <a:avLst/>
              <a:gdLst/>
              <a:ahLst/>
              <a:cxnLst>
                <a:cxn ang="0">
                  <a:pos x="0" y="133"/>
                </a:cxn>
                <a:cxn ang="0">
                  <a:pos x="9" y="138"/>
                </a:cxn>
                <a:cxn ang="0">
                  <a:pos x="9" y="138"/>
                </a:cxn>
                <a:cxn ang="0">
                  <a:pos x="22" y="107"/>
                </a:cxn>
                <a:cxn ang="0">
                  <a:pos x="34" y="79"/>
                </a:cxn>
                <a:cxn ang="0">
                  <a:pos x="48" y="57"/>
                </a:cxn>
                <a:cxn ang="0">
                  <a:pos x="63" y="38"/>
                </a:cxn>
                <a:cxn ang="0">
                  <a:pos x="80" y="26"/>
                </a:cxn>
                <a:cxn ang="0">
                  <a:pos x="97" y="17"/>
                </a:cxn>
                <a:cxn ang="0">
                  <a:pos x="114" y="12"/>
                </a:cxn>
                <a:cxn ang="0">
                  <a:pos x="133" y="12"/>
                </a:cxn>
                <a:cxn ang="0">
                  <a:pos x="133" y="3"/>
                </a:cxn>
                <a:cxn ang="0">
                  <a:pos x="133" y="3"/>
                </a:cxn>
                <a:cxn ang="0">
                  <a:pos x="118" y="0"/>
                </a:cxn>
                <a:cxn ang="0">
                  <a:pos x="104" y="3"/>
                </a:cxn>
                <a:cxn ang="0">
                  <a:pos x="92" y="7"/>
                </a:cxn>
                <a:cxn ang="0">
                  <a:pos x="80" y="14"/>
                </a:cxn>
                <a:cxn ang="0">
                  <a:pos x="68" y="22"/>
                </a:cxn>
                <a:cxn ang="0">
                  <a:pos x="58" y="31"/>
                </a:cxn>
                <a:cxn ang="0">
                  <a:pos x="39" y="53"/>
                </a:cxn>
                <a:cxn ang="0">
                  <a:pos x="24" y="74"/>
                </a:cxn>
                <a:cxn ang="0">
                  <a:pos x="14" y="98"/>
                </a:cxn>
                <a:cxn ang="0">
                  <a:pos x="0" y="133"/>
                </a:cxn>
                <a:cxn ang="0">
                  <a:pos x="0" y="133"/>
                </a:cxn>
              </a:cxnLst>
              <a:rect l="0" t="0" r="r" b="b"/>
              <a:pathLst>
                <a:path w="133" h="138">
                  <a:moveTo>
                    <a:pt x="0" y="133"/>
                  </a:moveTo>
                  <a:lnTo>
                    <a:pt x="9" y="138"/>
                  </a:lnTo>
                  <a:lnTo>
                    <a:pt x="9" y="138"/>
                  </a:lnTo>
                  <a:lnTo>
                    <a:pt x="22" y="107"/>
                  </a:lnTo>
                  <a:lnTo>
                    <a:pt x="34" y="79"/>
                  </a:lnTo>
                  <a:lnTo>
                    <a:pt x="48" y="57"/>
                  </a:lnTo>
                  <a:lnTo>
                    <a:pt x="63" y="38"/>
                  </a:lnTo>
                  <a:lnTo>
                    <a:pt x="80" y="26"/>
                  </a:lnTo>
                  <a:lnTo>
                    <a:pt x="97" y="17"/>
                  </a:lnTo>
                  <a:lnTo>
                    <a:pt x="114" y="12"/>
                  </a:lnTo>
                  <a:lnTo>
                    <a:pt x="133" y="12"/>
                  </a:lnTo>
                  <a:lnTo>
                    <a:pt x="133" y="3"/>
                  </a:lnTo>
                  <a:lnTo>
                    <a:pt x="133" y="3"/>
                  </a:lnTo>
                  <a:lnTo>
                    <a:pt x="118" y="0"/>
                  </a:lnTo>
                  <a:lnTo>
                    <a:pt x="104" y="3"/>
                  </a:lnTo>
                  <a:lnTo>
                    <a:pt x="92" y="7"/>
                  </a:lnTo>
                  <a:lnTo>
                    <a:pt x="80" y="14"/>
                  </a:lnTo>
                  <a:lnTo>
                    <a:pt x="68" y="22"/>
                  </a:lnTo>
                  <a:lnTo>
                    <a:pt x="58" y="31"/>
                  </a:lnTo>
                  <a:lnTo>
                    <a:pt x="39" y="53"/>
                  </a:lnTo>
                  <a:lnTo>
                    <a:pt x="24" y="74"/>
                  </a:lnTo>
                  <a:lnTo>
                    <a:pt x="14" y="98"/>
                  </a:lnTo>
                  <a:lnTo>
                    <a:pt x="0" y="133"/>
                  </a:lnTo>
                  <a:lnTo>
                    <a:pt x="0" y="13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72" name="Freeform 44"/>
            <p:cNvSpPr>
              <a:spLocks/>
            </p:cNvSpPr>
            <p:nvPr/>
          </p:nvSpPr>
          <p:spPr bwMode="auto">
            <a:xfrm>
              <a:off x="2774" y="3618"/>
              <a:ext cx="275" cy="433"/>
            </a:xfrm>
            <a:custGeom>
              <a:avLst/>
              <a:gdLst/>
              <a:ahLst/>
              <a:cxnLst>
                <a:cxn ang="0">
                  <a:pos x="14" y="150"/>
                </a:cxn>
                <a:cxn ang="0">
                  <a:pos x="14" y="150"/>
                </a:cxn>
                <a:cxn ang="0">
                  <a:pos x="48" y="207"/>
                </a:cxn>
                <a:cxn ang="0">
                  <a:pos x="70" y="245"/>
                </a:cxn>
                <a:cxn ang="0">
                  <a:pos x="91" y="286"/>
                </a:cxn>
                <a:cxn ang="0">
                  <a:pos x="111" y="326"/>
                </a:cxn>
                <a:cxn ang="0">
                  <a:pos x="125" y="364"/>
                </a:cxn>
                <a:cxn ang="0">
                  <a:pos x="135" y="400"/>
                </a:cxn>
                <a:cxn ang="0">
                  <a:pos x="135" y="417"/>
                </a:cxn>
                <a:cxn ang="0">
                  <a:pos x="135" y="431"/>
                </a:cxn>
                <a:cxn ang="0">
                  <a:pos x="135" y="431"/>
                </a:cxn>
                <a:cxn ang="0">
                  <a:pos x="162" y="433"/>
                </a:cxn>
                <a:cxn ang="0">
                  <a:pos x="183" y="433"/>
                </a:cxn>
                <a:cxn ang="0">
                  <a:pos x="203" y="431"/>
                </a:cxn>
                <a:cxn ang="0">
                  <a:pos x="220" y="426"/>
                </a:cxn>
                <a:cxn ang="0">
                  <a:pos x="234" y="419"/>
                </a:cxn>
                <a:cxn ang="0">
                  <a:pos x="246" y="407"/>
                </a:cxn>
                <a:cxn ang="0">
                  <a:pos x="256" y="395"/>
                </a:cxn>
                <a:cxn ang="0">
                  <a:pos x="263" y="381"/>
                </a:cxn>
                <a:cxn ang="0">
                  <a:pos x="268" y="364"/>
                </a:cxn>
                <a:cxn ang="0">
                  <a:pos x="273" y="347"/>
                </a:cxn>
                <a:cxn ang="0">
                  <a:pos x="275" y="328"/>
                </a:cxn>
                <a:cxn ang="0">
                  <a:pos x="275" y="307"/>
                </a:cxn>
                <a:cxn ang="0">
                  <a:pos x="273" y="288"/>
                </a:cxn>
                <a:cxn ang="0">
                  <a:pos x="271" y="267"/>
                </a:cxn>
                <a:cxn ang="0">
                  <a:pos x="261" y="221"/>
                </a:cxn>
                <a:cxn ang="0">
                  <a:pos x="244" y="176"/>
                </a:cxn>
                <a:cxn ang="0">
                  <a:pos x="225" y="133"/>
                </a:cxn>
                <a:cxn ang="0">
                  <a:pos x="203" y="93"/>
                </a:cxn>
                <a:cxn ang="0">
                  <a:pos x="179" y="59"/>
                </a:cxn>
                <a:cxn ang="0">
                  <a:pos x="164" y="43"/>
                </a:cxn>
                <a:cxn ang="0">
                  <a:pos x="150" y="31"/>
                </a:cxn>
                <a:cxn ang="0">
                  <a:pos x="137" y="19"/>
                </a:cxn>
                <a:cxn ang="0">
                  <a:pos x="123" y="9"/>
                </a:cxn>
                <a:cxn ang="0">
                  <a:pos x="108" y="5"/>
                </a:cxn>
                <a:cxn ang="0">
                  <a:pos x="94" y="0"/>
                </a:cxn>
                <a:cxn ang="0">
                  <a:pos x="79" y="0"/>
                </a:cxn>
                <a:cxn ang="0">
                  <a:pos x="67" y="2"/>
                </a:cxn>
                <a:cxn ang="0">
                  <a:pos x="67" y="2"/>
                </a:cxn>
                <a:cxn ang="0">
                  <a:pos x="48" y="9"/>
                </a:cxn>
                <a:cxn ang="0">
                  <a:pos x="33" y="17"/>
                </a:cxn>
                <a:cxn ang="0">
                  <a:pos x="21" y="26"/>
                </a:cxn>
                <a:cxn ang="0">
                  <a:pos x="12" y="38"/>
                </a:cxn>
                <a:cxn ang="0">
                  <a:pos x="7" y="50"/>
                </a:cxn>
                <a:cxn ang="0">
                  <a:pos x="2" y="62"/>
                </a:cxn>
                <a:cxn ang="0">
                  <a:pos x="0" y="76"/>
                </a:cxn>
                <a:cxn ang="0">
                  <a:pos x="0" y="88"/>
                </a:cxn>
                <a:cxn ang="0">
                  <a:pos x="2" y="112"/>
                </a:cxn>
                <a:cxn ang="0">
                  <a:pos x="7" y="131"/>
                </a:cxn>
                <a:cxn ang="0">
                  <a:pos x="14" y="150"/>
                </a:cxn>
                <a:cxn ang="0">
                  <a:pos x="14" y="150"/>
                </a:cxn>
              </a:cxnLst>
              <a:rect l="0" t="0" r="r" b="b"/>
              <a:pathLst>
                <a:path w="275" h="433">
                  <a:moveTo>
                    <a:pt x="14" y="150"/>
                  </a:moveTo>
                  <a:lnTo>
                    <a:pt x="14" y="150"/>
                  </a:lnTo>
                  <a:lnTo>
                    <a:pt x="48" y="207"/>
                  </a:lnTo>
                  <a:lnTo>
                    <a:pt x="70" y="245"/>
                  </a:lnTo>
                  <a:lnTo>
                    <a:pt x="91" y="286"/>
                  </a:lnTo>
                  <a:lnTo>
                    <a:pt x="111" y="326"/>
                  </a:lnTo>
                  <a:lnTo>
                    <a:pt x="125" y="364"/>
                  </a:lnTo>
                  <a:lnTo>
                    <a:pt x="135" y="400"/>
                  </a:lnTo>
                  <a:lnTo>
                    <a:pt x="135" y="417"/>
                  </a:lnTo>
                  <a:lnTo>
                    <a:pt x="135" y="431"/>
                  </a:lnTo>
                  <a:lnTo>
                    <a:pt x="135" y="431"/>
                  </a:lnTo>
                  <a:lnTo>
                    <a:pt x="162" y="433"/>
                  </a:lnTo>
                  <a:lnTo>
                    <a:pt x="183" y="433"/>
                  </a:lnTo>
                  <a:lnTo>
                    <a:pt x="203" y="431"/>
                  </a:lnTo>
                  <a:lnTo>
                    <a:pt x="220" y="426"/>
                  </a:lnTo>
                  <a:lnTo>
                    <a:pt x="234" y="419"/>
                  </a:lnTo>
                  <a:lnTo>
                    <a:pt x="246" y="407"/>
                  </a:lnTo>
                  <a:lnTo>
                    <a:pt x="256" y="395"/>
                  </a:lnTo>
                  <a:lnTo>
                    <a:pt x="263" y="381"/>
                  </a:lnTo>
                  <a:lnTo>
                    <a:pt x="268" y="364"/>
                  </a:lnTo>
                  <a:lnTo>
                    <a:pt x="273" y="347"/>
                  </a:lnTo>
                  <a:lnTo>
                    <a:pt x="275" y="328"/>
                  </a:lnTo>
                  <a:lnTo>
                    <a:pt x="275" y="307"/>
                  </a:lnTo>
                  <a:lnTo>
                    <a:pt x="273" y="288"/>
                  </a:lnTo>
                  <a:lnTo>
                    <a:pt x="271" y="267"/>
                  </a:lnTo>
                  <a:lnTo>
                    <a:pt x="261" y="221"/>
                  </a:lnTo>
                  <a:lnTo>
                    <a:pt x="244" y="176"/>
                  </a:lnTo>
                  <a:lnTo>
                    <a:pt x="225" y="133"/>
                  </a:lnTo>
                  <a:lnTo>
                    <a:pt x="203" y="93"/>
                  </a:lnTo>
                  <a:lnTo>
                    <a:pt x="179" y="59"/>
                  </a:lnTo>
                  <a:lnTo>
                    <a:pt x="164" y="43"/>
                  </a:lnTo>
                  <a:lnTo>
                    <a:pt x="150" y="31"/>
                  </a:lnTo>
                  <a:lnTo>
                    <a:pt x="137" y="19"/>
                  </a:lnTo>
                  <a:lnTo>
                    <a:pt x="123" y="9"/>
                  </a:lnTo>
                  <a:lnTo>
                    <a:pt x="108" y="5"/>
                  </a:lnTo>
                  <a:lnTo>
                    <a:pt x="94" y="0"/>
                  </a:lnTo>
                  <a:lnTo>
                    <a:pt x="79" y="0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48" y="9"/>
                  </a:lnTo>
                  <a:lnTo>
                    <a:pt x="33" y="17"/>
                  </a:lnTo>
                  <a:lnTo>
                    <a:pt x="21" y="26"/>
                  </a:lnTo>
                  <a:lnTo>
                    <a:pt x="12" y="38"/>
                  </a:lnTo>
                  <a:lnTo>
                    <a:pt x="7" y="50"/>
                  </a:lnTo>
                  <a:lnTo>
                    <a:pt x="2" y="62"/>
                  </a:lnTo>
                  <a:lnTo>
                    <a:pt x="0" y="76"/>
                  </a:lnTo>
                  <a:lnTo>
                    <a:pt x="0" y="88"/>
                  </a:lnTo>
                  <a:lnTo>
                    <a:pt x="2" y="112"/>
                  </a:lnTo>
                  <a:lnTo>
                    <a:pt x="7" y="131"/>
                  </a:lnTo>
                  <a:lnTo>
                    <a:pt x="14" y="150"/>
                  </a:lnTo>
                  <a:lnTo>
                    <a:pt x="14" y="15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73" name="Freeform 45"/>
            <p:cNvSpPr>
              <a:spLocks noEditPoints="1"/>
            </p:cNvSpPr>
            <p:nvPr/>
          </p:nvSpPr>
          <p:spPr bwMode="auto">
            <a:xfrm>
              <a:off x="2769" y="3613"/>
              <a:ext cx="285" cy="443"/>
            </a:xfrm>
            <a:custGeom>
              <a:avLst/>
              <a:gdLst/>
              <a:ahLst/>
              <a:cxnLst>
                <a:cxn ang="0">
                  <a:pos x="70" y="2"/>
                </a:cxn>
                <a:cxn ang="0">
                  <a:pos x="31" y="22"/>
                </a:cxn>
                <a:cxn ang="0">
                  <a:pos x="7" y="50"/>
                </a:cxn>
                <a:cxn ang="0">
                  <a:pos x="2" y="69"/>
                </a:cxn>
                <a:cxn ang="0">
                  <a:pos x="0" y="105"/>
                </a:cxn>
                <a:cxn ang="0">
                  <a:pos x="9" y="145"/>
                </a:cxn>
                <a:cxn ang="0">
                  <a:pos x="14" y="157"/>
                </a:cxn>
                <a:cxn ang="0">
                  <a:pos x="14" y="157"/>
                </a:cxn>
                <a:cxn ang="0">
                  <a:pos x="70" y="250"/>
                </a:cxn>
                <a:cxn ang="0">
                  <a:pos x="109" y="329"/>
                </a:cxn>
                <a:cxn ang="0">
                  <a:pos x="130" y="391"/>
                </a:cxn>
                <a:cxn ang="0">
                  <a:pos x="135" y="433"/>
                </a:cxn>
                <a:cxn ang="0">
                  <a:pos x="140" y="441"/>
                </a:cxn>
                <a:cxn ang="0">
                  <a:pos x="167" y="443"/>
                </a:cxn>
                <a:cxn ang="0">
                  <a:pos x="208" y="441"/>
                </a:cxn>
                <a:cxn ang="0">
                  <a:pos x="237" y="429"/>
                </a:cxn>
                <a:cxn ang="0">
                  <a:pos x="259" y="412"/>
                </a:cxn>
                <a:cxn ang="0">
                  <a:pos x="266" y="403"/>
                </a:cxn>
                <a:cxn ang="0">
                  <a:pos x="278" y="372"/>
                </a:cxn>
                <a:cxn ang="0">
                  <a:pos x="285" y="331"/>
                </a:cxn>
                <a:cxn ang="0">
                  <a:pos x="283" y="288"/>
                </a:cxn>
                <a:cxn ang="0">
                  <a:pos x="261" y="198"/>
                </a:cxn>
                <a:cxn ang="0">
                  <a:pos x="220" y="107"/>
                </a:cxn>
                <a:cxn ang="0">
                  <a:pos x="193" y="69"/>
                </a:cxn>
                <a:cxn ang="0">
                  <a:pos x="162" y="33"/>
                </a:cxn>
                <a:cxn ang="0">
                  <a:pos x="130" y="12"/>
                </a:cxn>
                <a:cxn ang="0">
                  <a:pos x="99" y="0"/>
                </a:cxn>
                <a:cxn ang="0">
                  <a:pos x="70" y="2"/>
                </a:cxn>
                <a:cxn ang="0">
                  <a:pos x="9" y="91"/>
                </a:cxn>
                <a:cxn ang="0">
                  <a:pos x="12" y="72"/>
                </a:cxn>
                <a:cxn ang="0">
                  <a:pos x="17" y="55"/>
                </a:cxn>
                <a:cxn ang="0">
                  <a:pos x="38" y="29"/>
                </a:cxn>
                <a:cxn ang="0">
                  <a:pos x="72" y="12"/>
                </a:cxn>
                <a:cxn ang="0">
                  <a:pos x="84" y="10"/>
                </a:cxn>
                <a:cxn ang="0">
                  <a:pos x="113" y="14"/>
                </a:cxn>
                <a:cxn ang="0">
                  <a:pos x="140" y="31"/>
                </a:cxn>
                <a:cxn ang="0">
                  <a:pos x="172" y="57"/>
                </a:cxn>
                <a:cxn ang="0">
                  <a:pos x="186" y="74"/>
                </a:cxn>
                <a:cxn ang="0">
                  <a:pos x="232" y="155"/>
                </a:cxn>
                <a:cxn ang="0">
                  <a:pos x="266" y="243"/>
                </a:cxn>
                <a:cxn ang="0">
                  <a:pos x="276" y="310"/>
                </a:cxn>
                <a:cxn ang="0">
                  <a:pos x="273" y="348"/>
                </a:cxn>
                <a:cxn ang="0">
                  <a:pos x="263" y="383"/>
                </a:cxn>
                <a:cxn ang="0">
                  <a:pos x="256" y="398"/>
                </a:cxn>
                <a:cxn ang="0">
                  <a:pos x="237" y="417"/>
                </a:cxn>
                <a:cxn ang="0">
                  <a:pos x="213" y="429"/>
                </a:cxn>
                <a:cxn ang="0">
                  <a:pos x="184" y="433"/>
                </a:cxn>
                <a:cxn ang="0">
                  <a:pos x="145" y="431"/>
                </a:cxn>
                <a:cxn ang="0">
                  <a:pos x="147" y="426"/>
                </a:cxn>
                <a:cxn ang="0">
                  <a:pos x="145" y="412"/>
                </a:cxn>
                <a:cxn ang="0">
                  <a:pos x="133" y="364"/>
                </a:cxn>
                <a:cxn ang="0">
                  <a:pos x="101" y="293"/>
                </a:cxn>
                <a:cxn ang="0">
                  <a:pos x="63" y="217"/>
                </a:cxn>
                <a:cxn ang="0">
                  <a:pos x="24" y="152"/>
                </a:cxn>
                <a:cxn ang="0">
                  <a:pos x="12" y="114"/>
                </a:cxn>
                <a:cxn ang="0">
                  <a:pos x="9" y="91"/>
                </a:cxn>
              </a:cxnLst>
              <a:rect l="0" t="0" r="r" b="b"/>
              <a:pathLst>
                <a:path w="285" h="443">
                  <a:moveTo>
                    <a:pt x="70" y="2"/>
                  </a:moveTo>
                  <a:lnTo>
                    <a:pt x="70" y="2"/>
                  </a:lnTo>
                  <a:lnTo>
                    <a:pt x="48" y="10"/>
                  </a:lnTo>
                  <a:lnTo>
                    <a:pt x="31" y="22"/>
                  </a:lnTo>
                  <a:lnTo>
                    <a:pt x="19" y="33"/>
                  </a:lnTo>
                  <a:lnTo>
                    <a:pt x="7" y="50"/>
                  </a:lnTo>
                  <a:lnTo>
                    <a:pt x="7" y="50"/>
                  </a:lnTo>
                  <a:lnTo>
                    <a:pt x="2" y="69"/>
                  </a:lnTo>
                  <a:lnTo>
                    <a:pt x="0" y="86"/>
                  </a:lnTo>
                  <a:lnTo>
                    <a:pt x="0" y="105"/>
                  </a:lnTo>
                  <a:lnTo>
                    <a:pt x="2" y="119"/>
                  </a:lnTo>
                  <a:lnTo>
                    <a:pt x="9" y="145"/>
                  </a:lnTo>
                  <a:lnTo>
                    <a:pt x="14" y="157"/>
                  </a:lnTo>
                  <a:lnTo>
                    <a:pt x="14" y="157"/>
                  </a:lnTo>
                  <a:lnTo>
                    <a:pt x="14" y="157"/>
                  </a:lnTo>
                  <a:lnTo>
                    <a:pt x="14" y="157"/>
                  </a:lnTo>
                  <a:lnTo>
                    <a:pt x="43" y="205"/>
                  </a:lnTo>
                  <a:lnTo>
                    <a:pt x="70" y="250"/>
                  </a:lnTo>
                  <a:lnTo>
                    <a:pt x="92" y="293"/>
                  </a:lnTo>
                  <a:lnTo>
                    <a:pt x="109" y="329"/>
                  </a:lnTo>
                  <a:lnTo>
                    <a:pt x="123" y="362"/>
                  </a:lnTo>
                  <a:lnTo>
                    <a:pt x="130" y="391"/>
                  </a:lnTo>
                  <a:lnTo>
                    <a:pt x="135" y="414"/>
                  </a:lnTo>
                  <a:lnTo>
                    <a:pt x="135" y="433"/>
                  </a:lnTo>
                  <a:lnTo>
                    <a:pt x="135" y="438"/>
                  </a:lnTo>
                  <a:lnTo>
                    <a:pt x="140" y="441"/>
                  </a:lnTo>
                  <a:lnTo>
                    <a:pt x="140" y="441"/>
                  </a:lnTo>
                  <a:lnTo>
                    <a:pt x="167" y="443"/>
                  </a:lnTo>
                  <a:lnTo>
                    <a:pt x="188" y="443"/>
                  </a:lnTo>
                  <a:lnTo>
                    <a:pt x="208" y="441"/>
                  </a:lnTo>
                  <a:lnTo>
                    <a:pt x="225" y="436"/>
                  </a:lnTo>
                  <a:lnTo>
                    <a:pt x="237" y="429"/>
                  </a:lnTo>
                  <a:lnTo>
                    <a:pt x="249" y="422"/>
                  </a:lnTo>
                  <a:lnTo>
                    <a:pt x="259" y="412"/>
                  </a:lnTo>
                  <a:lnTo>
                    <a:pt x="266" y="403"/>
                  </a:lnTo>
                  <a:lnTo>
                    <a:pt x="266" y="403"/>
                  </a:lnTo>
                  <a:lnTo>
                    <a:pt x="273" y="388"/>
                  </a:lnTo>
                  <a:lnTo>
                    <a:pt x="278" y="372"/>
                  </a:lnTo>
                  <a:lnTo>
                    <a:pt x="283" y="352"/>
                  </a:lnTo>
                  <a:lnTo>
                    <a:pt x="285" y="331"/>
                  </a:lnTo>
                  <a:lnTo>
                    <a:pt x="285" y="312"/>
                  </a:lnTo>
                  <a:lnTo>
                    <a:pt x="283" y="288"/>
                  </a:lnTo>
                  <a:lnTo>
                    <a:pt x="276" y="243"/>
                  </a:lnTo>
                  <a:lnTo>
                    <a:pt x="261" y="198"/>
                  </a:lnTo>
                  <a:lnTo>
                    <a:pt x="242" y="150"/>
                  </a:lnTo>
                  <a:lnTo>
                    <a:pt x="220" y="107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76" y="50"/>
                  </a:lnTo>
                  <a:lnTo>
                    <a:pt x="162" y="33"/>
                  </a:lnTo>
                  <a:lnTo>
                    <a:pt x="145" y="22"/>
                  </a:lnTo>
                  <a:lnTo>
                    <a:pt x="130" y="12"/>
                  </a:lnTo>
                  <a:lnTo>
                    <a:pt x="113" y="5"/>
                  </a:lnTo>
                  <a:lnTo>
                    <a:pt x="99" y="0"/>
                  </a:lnTo>
                  <a:lnTo>
                    <a:pt x="84" y="0"/>
                  </a:lnTo>
                  <a:lnTo>
                    <a:pt x="70" y="2"/>
                  </a:lnTo>
                  <a:lnTo>
                    <a:pt x="70" y="2"/>
                  </a:lnTo>
                  <a:close/>
                  <a:moveTo>
                    <a:pt x="9" y="91"/>
                  </a:moveTo>
                  <a:lnTo>
                    <a:pt x="9" y="91"/>
                  </a:lnTo>
                  <a:lnTo>
                    <a:pt x="12" y="72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26" y="41"/>
                  </a:lnTo>
                  <a:lnTo>
                    <a:pt x="38" y="29"/>
                  </a:lnTo>
                  <a:lnTo>
                    <a:pt x="53" y="19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84" y="10"/>
                  </a:lnTo>
                  <a:lnTo>
                    <a:pt x="99" y="10"/>
                  </a:lnTo>
                  <a:lnTo>
                    <a:pt x="113" y="14"/>
                  </a:lnTo>
                  <a:lnTo>
                    <a:pt x="128" y="22"/>
                  </a:lnTo>
                  <a:lnTo>
                    <a:pt x="140" y="31"/>
                  </a:lnTo>
                  <a:lnTo>
                    <a:pt x="155" y="43"/>
                  </a:lnTo>
                  <a:lnTo>
                    <a:pt x="172" y="57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210" y="112"/>
                  </a:lnTo>
                  <a:lnTo>
                    <a:pt x="232" y="155"/>
                  </a:lnTo>
                  <a:lnTo>
                    <a:pt x="251" y="200"/>
                  </a:lnTo>
                  <a:lnTo>
                    <a:pt x="266" y="243"/>
                  </a:lnTo>
                  <a:lnTo>
                    <a:pt x="273" y="288"/>
                  </a:lnTo>
                  <a:lnTo>
                    <a:pt x="276" y="310"/>
                  </a:lnTo>
                  <a:lnTo>
                    <a:pt x="276" y="329"/>
                  </a:lnTo>
                  <a:lnTo>
                    <a:pt x="273" y="348"/>
                  </a:lnTo>
                  <a:lnTo>
                    <a:pt x="268" y="367"/>
                  </a:lnTo>
                  <a:lnTo>
                    <a:pt x="263" y="383"/>
                  </a:lnTo>
                  <a:lnTo>
                    <a:pt x="256" y="398"/>
                  </a:lnTo>
                  <a:lnTo>
                    <a:pt x="256" y="398"/>
                  </a:lnTo>
                  <a:lnTo>
                    <a:pt x="249" y="407"/>
                  </a:lnTo>
                  <a:lnTo>
                    <a:pt x="237" y="417"/>
                  </a:lnTo>
                  <a:lnTo>
                    <a:pt x="227" y="424"/>
                  </a:lnTo>
                  <a:lnTo>
                    <a:pt x="213" y="429"/>
                  </a:lnTo>
                  <a:lnTo>
                    <a:pt x="198" y="433"/>
                  </a:lnTo>
                  <a:lnTo>
                    <a:pt x="184" y="433"/>
                  </a:lnTo>
                  <a:lnTo>
                    <a:pt x="164" y="433"/>
                  </a:lnTo>
                  <a:lnTo>
                    <a:pt x="145" y="431"/>
                  </a:lnTo>
                  <a:lnTo>
                    <a:pt x="145" y="431"/>
                  </a:lnTo>
                  <a:lnTo>
                    <a:pt x="147" y="426"/>
                  </a:lnTo>
                  <a:lnTo>
                    <a:pt x="147" y="426"/>
                  </a:lnTo>
                  <a:lnTo>
                    <a:pt x="145" y="412"/>
                  </a:lnTo>
                  <a:lnTo>
                    <a:pt x="142" y="398"/>
                  </a:lnTo>
                  <a:lnTo>
                    <a:pt x="133" y="364"/>
                  </a:lnTo>
                  <a:lnTo>
                    <a:pt x="121" y="329"/>
                  </a:lnTo>
                  <a:lnTo>
                    <a:pt x="101" y="293"/>
                  </a:lnTo>
                  <a:lnTo>
                    <a:pt x="82" y="255"/>
                  </a:lnTo>
                  <a:lnTo>
                    <a:pt x="63" y="217"/>
                  </a:lnTo>
                  <a:lnTo>
                    <a:pt x="24" y="152"/>
                  </a:lnTo>
                  <a:lnTo>
                    <a:pt x="24" y="152"/>
                  </a:lnTo>
                  <a:lnTo>
                    <a:pt x="17" y="133"/>
                  </a:lnTo>
                  <a:lnTo>
                    <a:pt x="12" y="114"/>
                  </a:lnTo>
                  <a:lnTo>
                    <a:pt x="9" y="91"/>
                  </a:lnTo>
                  <a:lnTo>
                    <a:pt x="9" y="91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74" name="Freeform 46"/>
            <p:cNvSpPr>
              <a:spLocks/>
            </p:cNvSpPr>
            <p:nvPr/>
          </p:nvSpPr>
          <p:spPr bwMode="auto">
            <a:xfrm>
              <a:off x="2539" y="3773"/>
              <a:ext cx="147" cy="47"/>
            </a:xfrm>
            <a:custGeom>
              <a:avLst/>
              <a:gdLst/>
              <a:ahLst/>
              <a:cxnLst>
                <a:cxn ang="0">
                  <a:pos x="5" y="19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17" y="38"/>
                </a:cxn>
                <a:cxn ang="0">
                  <a:pos x="36" y="45"/>
                </a:cxn>
                <a:cxn ang="0">
                  <a:pos x="58" y="47"/>
                </a:cxn>
                <a:cxn ang="0">
                  <a:pos x="77" y="47"/>
                </a:cxn>
                <a:cxn ang="0">
                  <a:pos x="97" y="42"/>
                </a:cxn>
                <a:cxn ang="0">
                  <a:pos x="116" y="33"/>
                </a:cxn>
                <a:cxn ang="0">
                  <a:pos x="133" y="21"/>
                </a:cxn>
                <a:cxn ang="0">
                  <a:pos x="147" y="7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128" y="14"/>
                </a:cxn>
                <a:cxn ang="0">
                  <a:pos x="111" y="26"/>
                </a:cxn>
                <a:cxn ang="0">
                  <a:pos x="94" y="33"/>
                </a:cxn>
                <a:cxn ang="0">
                  <a:pos x="77" y="38"/>
                </a:cxn>
                <a:cxn ang="0">
                  <a:pos x="58" y="38"/>
                </a:cxn>
                <a:cxn ang="0">
                  <a:pos x="39" y="35"/>
                </a:cxn>
                <a:cxn ang="0">
                  <a:pos x="22" y="28"/>
                </a:cxn>
                <a:cxn ang="0">
                  <a:pos x="5" y="19"/>
                </a:cxn>
                <a:cxn ang="0">
                  <a:pos x="5" y="19"/>
                </a:cxn>
              </a:cxnLst>
              <a:rect l="0" t="0" r="r" b="b"/>
              <a:pathLst>
                <a:path w="147" h="47">
                  <a:moveTo>
                    <a:pt x="5" y="19"/>
                  </a:moveTo>
                  <a:lnTo>
                    <a:pt x="0" y="28"/>
                  </a:lnTo>
                  <a:lnTo>
                    <a:pt x="0" y="28"/>
                  </a:lnTo>
                  <a:lnTo>
                    <a:pt x="17" y="38"/>
                  </a:lnTo>
                  <a:lnTo>
                    <a:pt x="36" y="45"/>
                  </a:lnTo>
                  <a:lnTo>
                    <a:pt x="58" y="47"/>
                  </a:lnTo>
                  <a:lnTo>
                    <a:pt x="77" y="47"/>
                  </a:lnTo>
                  <a:lnTo>
                    <a:pt x="97" y="42"/>
                  </a:lnTo>
                  <a:lnTo>
                    <a:pt x="116" y="33"/>
                  </a:lnTo>
                  <a:lnTo>
                    <a:pt x="133" y="21"/>
                  </a:lnTo>
                  <a:lnTo>
                    <a:pt x="147" y="7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28" y="14"/>
                  </a:lnTo>
                  <a:lnTo>
                    <a:pt x="111" y="26"/>
                  </a:lnTo>
                  <a:lnTo>
                    <a:pt x="94" y="33"/>
                  </a:lnTo>
                  <a:lnTo>
                    <a:pt x="77" y="38"/>
                  </a:lnTo>
                  <a:lnTo>
                    <a:pt x="58" y="38"/>
                  </a:lnTo>
                  <a:lnTo>
                    <a:pt x="39" y="35"/>
                  </a:lnTo>
                  <a:lnTo>
                    <a:pt x="22" y="28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75" name="Freeform 47"/>
            <p:cNvSpPr>
              <a:spLocks/>
            </p:cNvSpPr>
            <p:nvPr/>
          </p:nvSpPr>
          <p:spPr bwMode="auto">
            <a:xfrm>
              <a:off x="2863" y="3737"/>
              <a:ext cx="167" cy="245"/>
            </a:xfrm>
            <a:custGeom>
              <a:avLst/>
              <a:gdLst/>
              <a:ahLst/>
              <a:cxnLst>
                <a:cxn ang="0">
                  <a:pos x="19" y="224"/>
                </a:cxn>
                <a:cxn ang="0">
                  <a:pos x="19" y="224"/>
                </a:cxn>
                <a:cxn ang="0">
                  <a:pos x="15" y="209"/>
                </a:cxn>
                <a:cxn ang="0">
                  <a:pos x="10" y="195"/>
                </a:cxn>
                <a:cxn ang="0">
                  <a:pos x="2" y="178"/>
                </a:cxn>
                <a:cxn ang="0">
                  <a:pos x="0" y="164"/>
                </a:cxn>
                <a:cxn ang="0">
                  <a:pos x="0" y="164"/>
                </a:cxn>
                <a:cxn ang="0">
                  <a:pos x="0" y="143"/>
                </a:cxn>
                <a:cxn ang="0">
                  <a:pos x="7" y="119"/>
                </a:cxn>
                <a:cxn ang="0">
                  <a:pos x="17" y="95"/>
                </a:cxn>
                <a:cxn ang="0">
                  <a:pos x="29" y="69"/>
                </a:cxn>
                <a:cxn ang="0">
                  <a:pos x="44" y="48"/>
                </a:cxn>
                <a:cxn ang="0">
                  <a:pos x="63" y="26"/>
                </a:cxn>
                <a:cxn ang="0">
                  <a:pos x="80" y="12"/>
                </a:cxn>
                <a:cxn ang="0">
                  <a:pos x="90" y="5"/>
                </a:cxn>
                <a:cxn ang="0">
                  <a:pos x="102" y="2"/>
                </a:cxn>
                <a:cxn ang="0">
                  <a:pos x="102" y="2"/>
                </a:cxn>
                <a:cxn ang="0">
                  <a:pos x="119" y="0"/>
                </a:cxn>
                <a:cxn ang="0">
                  <a:pos x="136" y="2"/>
                </a:cxn>
                <a:cxn ang="0">
                  <a:pos x="148" y="9"/>
                </a:cxn>
                <a:cxn ang="0">
                  <a:pos x="155" y="21"/>
                </a:cxn>
                <a:cxn ang="0">
                  <a:pos x="162" y="38"/>
                </a:cxn>
                <a:cxn ang="0">
                  <a:pos x="165" y="55"/>
                </a:cxn>
                <a:cxn ang="0">
                  <a:pos x="167" y="74"/>
                </a:cxn>
                <a:cxn ang="0">
                  <a:pos x="165" y="95"/>
                </a:cxn>
                <a:cxn ang="0">
                  <a:pos x="162" y="119"/>
                </a:cxn>
                <a:cxn ang="0">
                  <a:pos x="157" y="140"/>
                </a:cxn>
                <a:cxn ang="0">
                  <a:pos x="145" y="183"/>
                </a:cxn>
                <a:cxn ang="0">
                  <a:pos x="128" y="219"/>
                </a:cxn>
                <a:cxn ang="0">
                  <a:pos x="121" y="233"/>
                </a:cxn>
                <a:cxn ang="0">
                  <a:pos x="114" y="245"/>
                </a:cxn>
                <a:cxn ang="0">
                  <a:pos x="19" y="224"/>
                </a:cxn>
              </a:cxnLst>
              <a:rect l="0" t="0" r="r" b="b"/>
              <a:pathLst>
                <a:path w="167" h="245">
                  <a:moveTo>
                    <a:pt x="19" y="224"/>
                  </a:moveTo>
                  <a:lnTo>
                    <a:pt x="19" y="224"/>
                  </a:lnTo>
                  <a:lnTo>
                    <a:pt x="15" y="209"/>
                  </a:lnTo>
                  <a:lnTo>
                    <a:pt x="10" y="195"/>
                  </a:lnTo>
                  <a:lnTo>
                    <a:pt x="2" y="178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43"/>
                  </a:lnTo>
                  <a:lnTo>
                    <a:pt x="7" y="119"/>
                  </a:lnTo>
                  <a:lnTo>
                    <a:pt x="17" y="95"/>
                  </a:lnTo>
                  <a:lnTo>
                    <a:pt x="29" y="69"/>
                  </a:lnTo>
                  <a:lnTo>
                    <a:pt x="44" y="48"/>
                  </a:lnTo>
                  <a:lnTo>
                    <a:pt x="63" y="26"/>
                  </a:lnTo>
                  <a:lnTo>
                    <a:pt x="80" y="12"/>
                  </a:lnTo>
                  <a:lnTo>
                    <a:pt x="90" y="5"/>
                  </a:lnTo>
                  <a:lnTo>
                    <a:pt x="102" y="2"/>
                  </a:lnTo>
                  <a:lnTo>
                    <a:pt x="102" y="2"/>
                  </a:lnTo>
                  <a:lnTo>
                    <a:pt x="119" y="0"/>
                  </a:lnTo>
                  <a:lnTo>
                    <a:pt x="136" y="2"/>
                  </a:lnTo>
                  <a:lnTo>
                    <a:pt x="148" y="9"/>
                  </a:lnTo>
                  <a:lnTo>
                    <a:pt x="155" y="21"/>
                  </a:lnTo>
                  <a:lnTo>
                    <a:pt x="162" y="38"/>
                  </a:lnTo>
                  <a:lnTo>
                    <a:pt x="165" y="55"/>
                  </a:lnTo>
                  <a:lnTo>
                    <a:pt x="167" y="74"/>
                  </a:lnTo>
                  <a:lnTo>
                    <a:pt x="165" y="95"/>
                  </a:lnTo>
                  <a:lnTo>
                    <a:pt x="162" y="119"/>
                  </a:lnTo>
                  <a:lnTo>
                    <a:pt x="157" y="140"/>
                  </a:lnTo>
                  <a:lnTo>
                    <a:pt x="145" y="183"/>
                  </a:lnTo>
                  <a:lnTo>
                    <a:pt x="128" y="219"/>
                  </a:lnTo>
                  <a:lnTo>
                    <a:pt x="121" y="233"/>
                  </a:lnTo>
                  <a:lnTo>
                    <a:pt x="114" y="245"/>
                  </a:lnTo>
                  <a:lnTo>
                    <a:pt x="19" y="224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76" name="Freeform 48"/>
            <p:cNvSpPr>
              <a:spLocks noEditPoints="1"/>
            </p:cNvSpPr>
            <p:nvPr/>
          </p:nvSpPr>
          <p:spPr bwMode="auto">
            <a:xfrm>
              <a:off x="2858" y="3732"/>
              <a:ext cx="177" cy="255"/>
            </a:xfrm>
            <a:custGeom>
              <a:avLst/>
              <a:gdLst/>
              <a:ahLst/>
              <a:cxnLst>
                <a:cxn ang="0">
                  <a:pos x="104" y="3"/>
                </a:cxn>
                <a:cxn ang="0">
                  <a:pos x="83" y="12"/>
                </a:cxn>
                <a:cxn ang="0">
                  <a:pos x="46" y="48"/>
                </a:cxn>
                <a:cxn ang="0">
                  <a:pos x="15" y="98"/>
                </a:cxn>
                <a:cxn ang="0">
                  <a:pos x="0" y="148"/>
                </a:cxn>
                <a:cxn ang="0">
                  <a:pos x="0" y="169"/>
                </a:cxn>
                <a:cxn ang="0">
                  <a:pos x="3" y="188"/>
                </a:cxn>
                <a:cxn ang="0">
                  <a:pos x="12" y="205"/>
                </a:cxn>
                <a:cxn ang="0">
                  <a:pos x="20" y="229"/>
                </a:cxn>
                <a:cxn ang="0">
                  <a:pos x="119" y="255"/>
                </a:cxn>
                <a:cxn ang="0">
                  <a:pos x="121" y="253"/>
                </a:cxn>
                <a:cxn ang="0">
                  <a:pos x="148" y="210"/>
                </a:cxn>
                <a:cxn ang="0">
                  <a:pos x="167" y="145"/>
                </a:cxn>
                <a:cxn ang="0">
                  <a:pos x="177" y="76"/>
                </a:cxn>
                <a:cxn ang="0">
                  <a:pos x="172" y="45"/>
                </a:cxn>
                <a:cxn ang="0">
                  <a:pos x="165" y="22"/>
                </a:cxn>
                <a:cxn ang="0">
                  <a:pos x="155" y="12"/>
                </a:cxn>
                <a:cxn ang="0">
                  <a:pos x="136" y="3"/>
                </a:cxn>
                <a:cxn ang="0">
                  <a:pos x="116" y="0"/>
                </a:cxn>
                <a:cxn ang="0">
                  <a:pos x="104" y="3"/>
                </a:cxn>
                <a:cxn ang="0">
                  <a:pos x="20" y="200"/>
                </a:cxn>
                <a:cxn ang="0">
                  <a:pos x="10" y="169"/>
                </a:cxn>
                <a:cxn ang="0">
                  <a:pos x="10" y="164"/>
                </a:cxn>
                <a:cxn ang="0">
                  <a:pos x="12" y="143"/>
                </a:cxn>
                <a:cxn ang="0">
                  <a:pos x="27" y="95"/>
                </a:cxn>
                <a:cxn ang="0">
                  <a:pos x="56" y="53"/>
                </a:cxn>
                <a:cxn ang="0">
                  <a:pos x="90" y="19"/>
                </a:cxn>
                <a:cxn ang="0">
                  <a:pos x="107" y="12"/>
                </a:cxn>
                <a:cxn ang="0">
                  <a:pos x="124" y="10"/>
                </a:cxn>
                <a:cxn ang="0">
                  <a:pos x="148" y="17"/>
                </a:cxn>
                <a:cxn ang="0">
                  <a:pos x="155" y="26"/>
                </a:cxn>
                <a:cxn ang="0">
                  <a:pos x="162" y="50"/>
                </a:cxn>
                <a:cxn ang="0">
                  <a:pos x="165" y="76"/>
                </a:cxn>
                <a:cxn ang="0">
                  <a:pos x="162" y="124"/>
                </a:cxn>
                <a:cxn ang="0">
                  <a:pos x="150" y="172"/>
                </a:cxn>
                <a:cxn ang="0">
                  <a:pos x="133" y="214"/>
                </a:cxn>
                <a:cxn ang="0">
                  <a:pos x="116" y="243"/>
                </a:cxn>
                <a:cxn ang="0">
                  <a:pos x="29" y="224"/>
                </a:cxn>
                <a:cxn ang="0">
                  <a:pos x="20" y="200"/>
                </a:cxn>
              </a:cxnLst>
              <a:rect l="0" t="0" r="r" b="b"/>
              <a:pathLst>
                <a:path w="177" h="255">
                  <a:moveTo>
                    <a:pt x="104" y="3"/>
                  </a:moveTo>
                  <a:lnTo>
                    <a:pt x="104" y="3"/>
                  </a:lnTo>
                  <a:lnTo>
                    <a:pt x="95" y="7"/>
                  </a:lnTo>
                  <a:lnTo>
                    <a:pt x="83" y="12"/>
                  </a:lnTo>
                  <a:lnTo>
                    <a:pt x="63" y="29"/>
                  </a:lnTo>
                  <a:lnTo>
                    <a:pt x="46" y="48"/>
                  </a:lnTo>
                  <a:lnTo>
                    <a:pt x="29" y="74"/>
                  </a:lnTo>
                  <a:lnTo>
                    <a:pt x="15" y="98"/>
                  </a:lnTo>
                  <a:lnTo>
                    <a:pt x="5" y="124"/>
                  </a:lnTo>
                  <a:lnTo>
                    <a:pt x="0" y="148"/>
                  </a:lnTo>
                  <a:lnTo>
                    <a:pt x="0" y="169"/>
                  </a:lnTo>
                  <a:lnTo>
                    <a:pt x="0" y="169"/>
                  </a:lnTo>
                  <a:lnTo>
                    <a:pt x="0" y="179"/>
                  </a:lnTo>
                  <a:lnTo>
                    <a:pt x="3" y="188"/>
                  </a:lnTo>
                  <a:lnTo>
                    <a:pt x="12" y="205"/>
                  </a:lnTo>
                  <a:lnTo>
                    <a:pt x="12" y="205"/>
                  </a:lnTo>
                  <a:lnTo>
                    <a:pt x="17" y="217"/>
                  </a:lnTo>
                  <a:lnTo>
                    <a:pt x="20" y="229"/>
                  </a:lnTo>
                  <a:lnTo>
                    <a:pt x="22" y="231"/>
                  </a:lnTo>
                  <a:lnTo>
                    <a:pt x="119" y="255"/>
                  </a:lnTo>
                  <a:lnTo>
                    <a:pt x="121" y="253"/>
                  </a:lnTo>
                  <a:lnTo>
                    <a:pt x="121" y="253"/>
                  </a:lnTo>
                  <a:lnTo>
                    <a:pt x="133" y="233"/>
                  </a:lnTo>
                  <a:lnTo>
                    <a:pt x="148" y="210"/>
                  </a:lnTo>
                  <a:lnTo>
                    <a:pt x="158" y="179"/>
                  </a:lnTo>
                  <a:lnTo>
                    <a:pt x="167" y="145"/>
                  </a:lnTo>
                  <a:lnTo>
                    <a:pt x="174" y="110"/>
                  </a:lnTo>
                  <a:lnTo>
                    <a:pt x="177" y="76"/>
                  </a:lnTo>
                  <a:lnTo>
                    <a:pt x="174" y="60"/>
                  </a:lnTo>
                  <a:lnTo>
                    <a:pt x="172" y="45"/>
                  </a:lnTo>
                  <a:lnTo>
                    <a:pt x="170" y="33"/>
                  </a:lnTo>
                  <a:lnTo>
                    <a:pt x="165" y="22"/>
                  </a:lnTo>
                  <a:lnTo>
                    <a:pt x="165" y="22"/>
                  </a:lnTo>
                  <a:lnTo>
                    <a:pt x="155" y="12"/>
                  </a:lnTo>
                  <a:lnTo>
                    <a:pt x="143" y="5"/>
                  </a:lnTo>
                  <a:lnTo>
                    <a:pt x="136" y="3"/>
                  </a:lnTo>
                  <a:lnTo>
                    <a:pt x="126" y="0"/>
                  </a:lnTo>
                  <a:lnTo>
                    <a:pt x="116" y="0"/>
                  </a:lnTo>
                  <a:lnTo>
                    <a:pt x="104" y="3"/>
                  </a:lnTo>
                  <a:lnTo>
                    <a:pt x="104" y="3"/>
                  </a:lnTo>
                  <a:close/>
                  <a:moveTo>
                    <a:pt x="20" y="200"/>
                  </a:moveTo>
                  <a:lnTo>
                    <a:pt x="20" y="200"/>
                  </a:lnTo>
                  <a:lnTo>
                    <a:pt x="12" y="186"/>
                  </a:lnTo>
                  <a:lnTo>
                    <a:pt x="10" y="169"/>
                  </a:lnTo>
                  <a:lnTo>
                    <a:pt x="10" y="169"/>
                  </a:lnTo>
                  <a:lnTo>
                    <a:pt x="10" y="164"/>
                  </a:lnTo>
                  <a:lnTo>
                    <a:pt x="10" y="164"/>
                  </a:lnTo>
                  <a:lnTo>
                    <a:pt x="12" y="143"/>
                  </a:lnTo>
                  <a:lnTo>
                    <a:pt x="17" y="119"/>
                  </a:lnTo>
                  <a:lnTo>
                    <a:pt x="27" y="95"/>
                  </a:lnTo>
                  <a:lnTo>
                    <a:pt x="41" y="74"/>
                  </a:lnTo>
                  <a:lnTo>
                    <a:pt x="56" y="53"/>
                  </a:lnTo>
                  <a:lnTo>
                    <a:pt x="73" y="33"/>
                  </a:lnTo>
                  <a:lnTo>
                    <a:pt x="90" y="19"/>
                  </a:lnTo>
                  <a:lnTo>
                    <a:pt x="97" y="14"/>
                  </a:lnTo>
                  <a:lnTo>
                    <a:pt x="107" y="12"/>
                  </a:lnTo>
                  <a:lnTo>
                    <a:pt x="107" y="12"/>
                  </a:lnTo>
                  <a:lnTo>
                    <a:pt x="124" y="10"/>
                  </a:lnTo>
                  <a:lnTo>
                    <a:pt x="136" y="12"/>
                  </a:lnTo>
                  <a:lnTo>
                    <a:pt x="148" y="17"/>
                  </a:lnTo>
                  <a:lnTo>
                    <a:pt x="155" y="26"/>
                  </a:lnTo>
                  <a:lnTo>
                    <a:pt x="155" y="26"/>
                  </a:lnTo>
                  <a:lnTo>
                    <a:pt x="160" y="38"/>
                  </a:lnTo>
                  <a:lnTo>
                    <a:pt x="162" y="50"/>
                  </a:lnTo>
                  <a:lnTo>
                    <a:pt x="165" y="76"/>
                  </a:lnTo>
                  <a:lnTo>
                    <a:pt x="165" y="76"/>
                  </a:lnTo>
                  <a:lnTo>
                    <a:pt x="165" y="100"/>
                  </a:lnTo>
                  <a:lnTo>
                    <a:pt x="162" y="124"/>
                  </a:lnTo>
                  <a:lnTo>
                    <a:pt x="155" y="148"/>
                  </a:lnTo>
                  <a:lnTo>
                    <a:pt x="150" y="172"/>
                  </a:lnTo>
                  <a:lnTo>
                    <a:pt x="141" y="195"/>
                  </a:lnTo>
                  <a:lnTo>
                    <a:pt x="133" y="214"/>
                  </a:lnTo>
                  <a:lnTo>
                    <a:pt x="124" y="231"/>
                  </a:lnTo>
                  <a:lnTo>
                    <a:pt x="116" y="243"/>
                  </a:lnTo>
                  <a:lnTo>
                    <a:pt x="116" y="243"/>
                  </a:lnTo>
                  <a:lnTo>
                    <a:pt x="29" y="224"/>
                  </a:lnTo>
                  <a:lnTo>
                    <a:pt x="29" y="224"/>
                  </a:lnTo>
                  <a:lnTo>
                    <a:pt x="20" y="200"/>
                  </a:lnTo>
                  <a:lnTo>
                    <a:pt x="20" y="20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77" name="Freeform 49"/>
            <p:cNvSpPr>
              <a:spLocks/>
            </p:cNvSpPr>
            <p:nvPr/>
          </p:nvSpPr>
          <p:spPr bwMode="auto">
            <a:xfrm>
              <a:off x="2873" y="3899"/>
              <a:ext cx="89" cy="140"/>
            </a:xfrm>
            <a:custGeom>
              <a:avLst/>
              <a:gdLst/>
              <a:ahLst/>
              <a:cxnLst>
                <a:cxn ang="0">
                  <a:pos x="29" y="140"/>
                </a:cxn>
                <a:cxn ang="0">
                  <a:pos x="29" y="140"/>
                </a:cxn>
                <a:cxn ang="0">
                  <a:pos x="17" y="126"/>
                </a:cxn>
                <a:cxn ang="0">
                  <a:pos x="9" y="114"/>
                </a:cxn>
                <a:cxn ang="0">
                  <a:pos x="2" y="102"/>
                </a:cxn>
                <a:cxn ang="0">
                  <a:pos x="0" y="93"/>
                </a:cxn>
                <a:cxn ang="0">
                  <a:pos x="0" y="83"/>
                </a:cxn>
                <a:cxn ang="0">
                  <a:pos x="2" y="74"/>
                </a:cxn>
                <a:cxn ang="0">
                  <a:pos x="5" y="66"/>
                </a:cxn>
                <a:cxn ang="0">
                  <a:pos x="12" y="59"/>
                </a:cxn>
                <a:cxn ang="0">
                  <a:pos x="26" y="45"/>
                </a:cxn>
                <a:cxn ang="0">
                  <a:pos x="46" y="31"/>
                </a:cxn>
                <a:cxn ang="0">
                  <a:pos x="68" y="16"/>
                </a:cxn>
                <a:cxn ang="0">
                  <a:pos x="89" y="0"/>
                </a:cxn>
                <a:cxn ang="0">
                  <a:pos x="29" y="140"/>
                </a:cxn>
              </a:cxnLst>
              <a:rect l="0" t="0" r="r" b="b"/>
              <a:pathLst>
                <a:path w="89" h="140">
                  <a:moveTo>
                    <a:pt x="29" y="140"/>
                  </a:moveTo>
                  <a:lnTo>
                    <a:pt x="29" y="140"/>
                  </a:lnTo>
                  <a:lnTo>
                    <a:pt x="17" y="126"/>
                  </a:lnTo>
                  <a:lnTo>
                    <a:pt x="9" y="114"/>
                  </a:lnTo>
                  <a:lnTo>
                    <a:pt x="2" y="102"/>
                  </a:lnTo>
                  <a:lnTo>
                    <a:pt x="0" y="93"/>
                  </a:lnTo>
                  <a:lnTo>
                    <a:pt x="0" y="83"/>
                  </a:lnTo>
                  <a:lnTo>
                    <a:pt x="2" y="74"/>
                  </a:lnTo>
                  <a:lnTo>
                    <a:pt x="5" y="66"/>
                  </a:lnTo>
                  <a:lnTo>
                    <a:pt x="12" y="59"/>
                  </a:lnTo>
                  <a:lnTo>
                    <a:pt x="26" y="45"/>
                  </a:lnTo>
                  <a:lnTo>
                    <a:pt x="46" y="31"/>
                  </a:lnTo>
                  <a:lnTo>
                    <a:pt x="68" y="16"/>
                  </a:lnTo>
                  <a:lnTo>
                    <a:pt x="89" y="0"/>
                  </a:lnTo>
                  <a:lnTo>
                    <a:pt x="29" y="14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78" name="Freeform 50"/>
            <p:cNvSpPr>
              <a:spLocks noEditPoints="1"/>
            </p:cNvSpPr>
            <p:nvPr/>
          </p:nvSpPr>
          <p:spPr bwMode="auto">
            <a:xfrm>
              <a:off x="2868" y="3896"/>
              <a:ext cx="97" cy="153"/>
            </a:xfrm>
            <a:custGeom>
              <a:avLst/>
              <a:gdLst/>
              <a:ahLst/>
              <a:cxnLst>
                <a:cxn ang="0">
                  <a:pos x="53" y="27"/>
                </a:cxn>
                <a:cxn ang="0">
                  <a:pos x="53" y="27"/>
                </a:cxn>
                <a:cxn ang="0">
                  <a:pos x="34" y="41"/>
                </a:cxn>
                <a:cxn ang="0">
                  <a:pos x="17" y="53"/>
                </a:cxn>
                <a:cxn ang="0">
                  <a:pos x="5" y="67"/>
                </a:cxn>
                <a:cxn ang="0">
                  <a:pos x="2" y="77"/>
                </a:cxn>
                <a:cxn ang="0">
                  <a:pos x="0" y="84"/>
                </a:cxn>
                <a:cxn ang="0">
                  <a:pos x="0" y="84"/>
                </a:cxn>
                <a:cxn ang="0">
                  <a:pos x="0" y="98"/>
                </a:cxn>
                <a:cxn ang="0">
                  <a:pos x="7" y="112"/>
                </a:cxn>
                <a:cxn ang="0">
                  <a:pos x="17" y="129"/>
                </a:cxn>
                <a:cxn ang="0">
                  <a:pos x="31" y="146"/>
                </a:cxn>
                <a:cxn ang="0">
                  <a:pos x="36" y="153"/>
                </a:cxn>
                <a:cxn ang="0">
                  <a:pos x="97" y="5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73" y="15"/>
                </a:cxn>
                <a:cxn ang="0">
                  <a:pos x="53" y="27"/>
                </a:cxn>
                <a:cxn ang="0">
                  <a:pos x="53" y="27"/>
                </a:cxn>
                <a:cxn ang="0">
                  <a:pos x="10" y="89"/>
                </a:cxn>
                <a:cxn ang="0">
                  <a:pos x="10" y="89"/>
                </a:cxn>
                <a:cxn ang="0">
                  <a:pos x="10" y="86"/>
                </a:cxn>
                <a:cxn ang="0">
                  <a:pos x="10" y="86"/>
                </a:cxn>
                <a:cxn ang="0">
                  <a:pos x="12" y="79"/>
                </a:cxn>
                <a:cxn ang="0">
                  <a:pos x="14" y="72"/>
                </a:cxn>
                <a:cxn ang="0">
                  <a:pos x="27" y="60"/>
                </a:cxn>
                <a:cxn ang="0">
                  <a:pos x="41" y="48"/>
                </a:cxn>
                <a:cxn ang="0">
                  <a:pos x="58" y="36"/>
                </a:cxn>
                <a:cxn ang="0">
                  <a:pos x="58" y="36"/>
                </a:cxn>
                <a:cxn ang="0">
                  <a:pos x="82" y="19"/>
                </a:cxn>
                <a:cxn ang="0">
                  <a:pos x="82" y="19"/>
                </a:cxn>
                <a:cxn ang="0">
                  <a:pos x="34" y="134"/>
                </a:cxn>
                <a:cxn ang="0">
                  <a:pos x="34" y="134"/>
                </a:cxn>
                <a:cxn ang="0">
                  <a:pos x="24" y="122"/>
                </a:cxn>
                <a:cxn ang="0">
                  <a:pos x="17" y="110"/>
                </a:cxn>
                <a:cxn ang="0">
                  <a:pos x="12" y="98"/>
                </a:cxn>
                <a:cxn ang="0">
                  <a:pos x="10" y="89"/>
                </a:cxn>
                <a:cxn ang="0">
                  <a:pos x="10" y="89"/>
                </a:cxn>
              </a:cxnLst>
              <a:rect l="0" t="0" r="r" b="b"/>
              <a:pathLst>
                <a:path w="97" h="153">
                  <a:moveTo>
                    <a:pt x="53" y="27"/>
                  </a:moveTo>
                  <a:lnTo>
                    <a:pt x="53" y="27"/>
                  </a:lnTo>
                  <a:lnTo>
                    <a:pt x="34" y="41"/>
                  </a:lnTo>
                  <a:lnTo>
                    <a:pt x="17" y="53"/>
                  </a:lnTo>
                  <a:lnTo>
                    <a:pt x="5" y="67"/>
                  </a:lnTo>
                  <a:lnTo>
                    <a:pt x="2" y="77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98"/>
                  </a:lnTo>
                  <a:lnTo>
                    <a:pt x="7" y="112"/>
                  </a:lnTo>
                  <a:lnTo>
                    <a:pt x="17" y="129"/>
                  </a:lnTo>
                  <a:lnTo>
                    <a:pt x="31" y="146"/>
                  </a:lnTo>
                  <a:lnTo>
                    <a:pt x="36" y="153"/>
                  </a:lnTo>
                  <a:lnTo>
                    <a:pt x="97" y="5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73" y="15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10" y="89"/>
                  </a:moveTo>
                  <a:lnTo>
                    <a:pt x="10" y="89"/>
                  </a:lnTo>
                  <a:lnTo>
                    <a:pt x="10" y="86"/>
                  </a:lnTo>
                  <a:lnTo>
                    <a:pt x="10" y="86"/>
                  </a:lnTo>
                  <a:lnTo>
                    <a:pt x="12" y="79"/>
                  </a:lnTo>
                  <a:lnTo>
                    <a:pt x="14" y="72"/>
                  </a:lnTo>
                  <a:lnTo>
                    <a:pt x="27" y="60"/>
                  </a:lnTo>
                  <a:lnTo>
                    <a:pt x="41" y="48"/>
                  </a:lnTo>
                  <a:lnTo>
                    <a:pt x="58" y="36"/>
                  </a:lnTo>
                  <a:lnTo>
                    <a:pt x="58" y="36"/>
                  </a:lnTo>
                  <a:lnTo>
                    <a:pt x="82" y="19"/>
                  </a:lnTo>
                  <a:lnTo>
                    <a:pt x="82" y="19"/>
                  </a:lnTo>
                  <a:lnTo>
                    <a:pt x="34" y="134"/>
                  </a:lnTo>
                  <a:lnTo>
                    <a:pt x="34" y="134"/>
                  </a:lnTo>
                  <a:lnTo>
                    <a:pt x="24" y="122"/>
                  </a:lnTo>
                  <a:lnTo>
                    <a:pt x="17" y="110"/>
                  </a:lnTo>
                  <a:lnTo>
                    <a:pt x="12" y="98"/>
                  </a:lnTo>
                  <a:lnTo>
                    <a:pt x="10" y="89"/>
                  </a:lnTo>
                  <a:lnTo>
                    <a:pt x="10" y="8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79" name="Freeform 51"/>
            <p:cNvSpPr>
              <a:spLocks/>
            </p:cNvSpPr>
            <p:nvPr/>
          </p:nvSpPr>
          <p:spPr bwMode="auto">
            <a:xfrm>
              <a:off x="2899" y="3582"/>
              <a:ext cx="390" cy="526"/>
            </a:xfrm>
            <a:custGeom>
              <a:avLst/>
              <a:gdLst/>
              <a:ahLst/>
              <a:cxnLst>
                <a:cxn ang="0">
                  <a:pos x="378" y="103"/>
                </a:cxn>
                <a:cxn ang="0">
                  <a:pos x="378" y="103"/>
                </a:cxn>
                <a:cxn ang="0">
                  <a:pos x="371" y="91"/>
                </a:cxn>
                <a:cxn ang="0">
                  <a:pos x="363" y="76"/>
                </a:cxn>
                <a:cxn ang="0">
                  <a:pos x="344" y="50"/>
                </a:cxn>
                <a:cxn ang="0">
                  <a:pos x="332" y="38"/>
                </a:cxn>
                <a:cxn ang="0">
                  <a:pos x="320" y="29"/>
                </a:cxn>
                <a:cxn ang="0">
                  <a:pos x="305" y="19"/>
                </a:cxn>
                <a:cxn ang="0">
                  <a:pos x="293" y="12"/>
                </a:cxn>
                <a:cxn ang="0">
                  <a:pos x="279" y="5"/>
                </a:cxn>
                <a:cxn ang="0">
                  <a:pos x="262" y="2"/>
                </a:cxn>
                <a:cxn ang="0">
                  <a:pos x="247" y="0"/>
                </a:cxn>
                <a:cxn ang="0">
                  <a:pos x="233" y="2"/>
                </a:cxn>
                <a:cxn ang="0">
                  <a:pos x="218" y="5"/>
                </a:cxn>
                <a:cxn ang="0">
                  <a:pos x="201" y="12"/>
                </a:cxn>
                <a:cxn ang="0">
                  <a:pos x="187" y="22"/>
                </a:cxn>
                <a:cxn ang="0">
                  <a:pos x="175" y="36"/>
                </a:cxn>
                <a:cxn ang="0">
                  <a:pos x="175" y="36"/>
                </a:cxn>
                <a:cxn ang="0">
                  <a:pos x="165" y="48"/>
                </a:cxn>
                <a:cxn ang="0">
                  <a:pos x="155" y="62"/>
                </a:cxn>
                <a:cxn ang="0">
                  <a:pos x="138" y="95"/>
                </a:cxn>
                <a:cxn ang="0">
                  <a:pos x="126" y="129"/>
                </a:cxn>
                <a:cxn ang="0">
                  <a:pos x="114" y="167"/>
                </a:cxn>
                <a:cxn ang="0">
                  <a:pos x="92" y="241"/>
                </a:cxn>
                <a:cxn ang="0">
                  <a:pos x="80" y="274"/>
                </a:cxn>
                <a:cxn ang="0">
                  <a:pos x="66" y="305"/>
                </a:cxn>
                <a:cxn ang="0">
                  <a:pos x="66" y="305"/>
                </a:cxn>
                <a:cxn ang="0">
                  <a:pos x="32" y="372"/>
                </a:cxn>
                <a:cxn ang="0">
                  <a:pos x="15" y="412"/>
                </a:cxn>
                <a:cxn ang="0">
                  <a:pos x="10" y="431"/>
                </a:cxn>
                <a:cxn ang="0">
                  <a:pos x="5" y="450"/>
                </a:cxn>
                <a:cxn ang="0">
                  <a:pos x="0" y="469"/>
                </a:cxn>
                <a:cxn ang="0">
                  <a:pos x="3" y="486"/>
                </a:cxn>
                <a:cxn ang="0">
                  <a:pos x="5" y="500"/>
                </a:cxn>
                <a:cxn ang="0">
                  <a:pos x="12" y="512"/>
                </a:cxn>
                <a:cxn ang="0">
                  <a:pos x="20" y="517"/>
                </a:cxn>
                <a:cxn ang="0">
                  <a:pos x="25" y="522"/>
                </a:cxn>
                <a:cxn ang="0">
                  <a:pos x="44" y="526"/>
                </a:cxn>
                <a:cxn ang="0">
                  <a:pos x="66" y="526"/>
                </a:cxn>
                <a:cxn ang="0">
                  <a:pos x="95" y="522"/>
                </a:cxn>
                <a:cxn ang="0">
                  <a:pos x="95" y="522"/>
                </a:cxn>
                <a:cxn ang="0">
                  <a:pos x="126" y="512"/>
                </a:cxn>
                <a:cxn ang="0">
                  <a:pos x="158" y="500"/>
                </a:cxn>
                <a:cxn ang="0">
                  <a:pos x="189" y="481"/>
                </a:cxn>
                <a:cxn ang="0">
                  <a:pos x="218" y="462"/>
                </a:cxn>
                <a:cxn ang="0">
                  <a:pos x="247" y="438"/>
                </a:cxn>
                <a:cxn ang="0">
                  <a:pos x="274" y="414"/>
                </a:cxn>
                <a:cxn ang="0">
                  <a:pos x="298" y="386"/>
                </a:cxn>
                <a:cxn ang="0">
                  <a:pos x="322" y="357"/>
                </a:cxn>
                <a:cxn ang="0">
                  <a:pos x="342" y="326"/>
                </a:cxn>
                <a:cxn ang="0">
                  <a:pos x="359" y="295"/>
                </a:cxn>
                <a:cxn ang="0">
                  <a:pos x="373" y="262"/>
                </a:cxn>
                <a:cxn ang="0">
                  <a:pos x="383" y="229"/>
                </a:cxn>
                <a:cxn ang="0">
                  <a:pos x="388" y="198"/>
                </a:cxn>
                <a:cxn ang="0">
                  <a:pos x="390" y="164"/>
                </a:cxn>
                <a:cxn ang="0">
                  <a:pos x="385" y="133"/>
                </a:cxn>
                <a:cxn ang="0">
                  <a:pos x="378" y="103"/>
                </a:cxn>
                <a:cxn ang="0">
                  <a:pos x="378" y="103"/>
                </a:cxn>
              </a:cxnLst>
              <a:rect l="0" t="0" r="r" b="b"/>
              <a:pathLst>
                <a:path w="390" h="526">
                  <a:moveTo>
                    <a:pt x="378" y="103"/>
                  </a:moveTo>
                  <a:lnTo>
                    <a:pt x="378" y="103"/>
                  </a:lnTo>
                  <a:lnTo>
                    <a:pt x="371" y="91"/>
                  </a:lnTo>
                  <a:lnTo>
                    <a:pt x="363" y="76"/>
                  </a:lnTo>
                  <a:lnTo>
                    <a:pt x="344" y="50"/>
                  </a:lnTo>
                  <a:lnTo>
                    <a:pt x="332" y="38"/>
                  </a:lnTo>
                  <a:lnTo>
                    <a:pt x="320" y="29"/>
                  </a:lnTo>
                  <a:lnTo>
                    <a:pt x="305" y="19"/>
                  </a:lnTo>
                  <a:lnTo>
                    <a:pt x="293" y="12"/>
                  </a:lnTo>
                  <a:lnTo>
                    <a:pt x="279" y="5"/>
                  </a:lnTo>
                  <a:lnTo>
                    <a:pt x="262" y="2"/>
                  </a:lnTo>
                  <a:lnTo>
                    <a:pt x="247" y="0"/>
                  </a:lnTo>
                  <a:lnTo>
                    <a:pt x="233" y="2"/>
                  </a:lnTo>
                  <a:lnTo>
                    <a:pt x="218" y="5"/>
                  </a:lnTo>
                  <a:lnTo>
                    <a:pt x="201" y="12"/>
                  </a:lnTo>
                  <a:lnTo>
                    <a:pt x="187" y="22"/>
                  </a:lnTo>
                  <a:lnTo>
                    <a:pt x="175" y="36"/>
                  </a:lnTo>
                  <a:lnTo>
                    <a:pt x="175" y="36"/>
                  </a:lnTo>
                  <a:lnTo>
                    <a:pt x="165" y="48"/>
                  </a:lnTo>
                  <a:lnTo>
                    <a:pt x="155" y="62"/>
                  </a:lnTo>
                  <a:lnTo>
                    <a:pt x="138" y="95"/>
                  </a:lnTo>
                  <a:lnTo>
                    <a:pt x="126" y="129"/>
                  </a:lnTo>
                  <a:lnTo>
                    <a:pt x="114" y="167"/>
                  </a:lnTo>
                  <a:lnTo>
                    <a:pt x="92" y="241"/>
                  </a:lnTo>
                  <a:lnTo>
                    <a:pt x="80" y="274"/>
                  </a:lnTo>
                  <a:lnTo>
                    <a:pt x="66" y="305"/>
                  </a:lnTo>
                  <a:lnTo>
                    <a:pt x="66" y="305"/>
                  </a:lnTo>
                  <a:lnTo>
                    <a:pt x="32" y="372"/>
                  </a:lnTo>
                  <a:lnTo>
                    <a:pt x="15" y="412"/>
                  </a:lnTo>
                  <a:lnTo>
                    <a:pt x="10" y="431"/>
                  </a:lnTo>
                  <a:lnTo>
                    <a:pt x="5" y="450"/>
                  </a:lnTo>
                  <a:lnTo>
                    <a:pt x="0" y="469"/>
                  </a:lnTo>
                  <a:lnTo>
                    <a:pt x="3" y="486"/>
                  </a:lnTo>
                  <a:lnTo>
                    <a:pt x="5" y="500"/>
                  </a:lnTo>
                  <a:lnTo>
                    <a:pt x="12" y="512"/>
                  </a:lnTo>
                  <a:lnTo>
                    <a:pt x="20" y="517"/>
                  </a:lnTo>
                  <a:lnTo>
                    <a:pt x="25" y="522"/>
                  </a:lnTo>
                  <a:lnTo>
                    <a:pt x="44" y="526"/>
                  </a:lnTo>
                  <a:lnTo>
                    <a:pt x="66" y="526"/>
                  </a:lnTo>
                  <a:lnTo>
                    <a:pt x="95" y="522"/>
                  </a:lnTo>
                  <a:lnTo>
                    <a:pt x="95" y="522"/>
                  </a:lnTo>
                  <a:lnTo>
                    <a:pt x="126" y="512"/>
                  </a:lnTo>
                  <a:lnTo>
                    <a:pt x="158" y="500"/>
                  </a:lnTo>
                  <a:lnTo>
                    <a:pt x="189" y="481"/>
                  </a:lnTo>
                  <a:lnTo>
                    <a:pt x="218" y="462"/>
                  </a:lnTo>
                  <a:lnTo>
                    <a:pt x="247" y="438"/>
                  </a:lnTo>
                  <a:lnTo>
                    <a:pt x="274" y="414"/>
                  </a:lnTo>
                  <a:lnTo>
                    <a:pt x="298" y="386"/>
                  </a:lnTo>
                  <a:lnTo>
                    <a:pt x="322" y="357"/>
                  </a:lnTo>
                  <a:lnTo>
                    <a:pt x="342" y="326"/>
                  </a:lnTo>
                  <a:lnTo>
                    <a:pt x="359" y="295"/>
                  </a:lnTo>
                  <a:lnTo>
                    <a:pt x="373" y="262"/>
                  </a:lnTo>
                  <a:lnTo>
                    <a:pt x="383" y="229"/>
                  </a:lnTo>
                  <a:lnTo>
                    <a:pt x="388" y="198"/>
                  </a:lnTo>
                  <a:lnTo>
                    <a:pt x="390" y="164"/>
                  </a:lnTo>
                  <a:lnTo>
                    <a:pt x="385" y="133"/>
                  </a:lnTo>
                  <a:lnTo>
                    <a:pt x="378" y="103"/>
                  </a:lnTo>
                  <a:lnTo>
                    <a:pt x="378" y="10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80" name="Freeform 52"/>
            <p:cNvSpPr>
              <a:spLocks noEditPoints="1"/>
            </p:cNvSpPr>
            <p:nvPr/>
          </p:nvSpPr>
          <p:spPr bwMode="auto">
            <a:xfrm>
              <a:off x="2895" y="3577"/>
              <a:ext cx="399" cy="536"/>
            </a:xfrm>
            <a:custGeom>
              <a:avLst/>
              <a:gdLst/>
              <a:ahLst/>
              <a:cxnLst>
                <a:cxn ang="0">
                  <a:pos x="162" y="53"/>
                </a:cxn>
                <a:cxn ang="0">
                  <a:pos x="133" y="110"/>
                </a:cxn>
                <a:cxn ang="0">
                  <a:pos x="104" y="198"/>
                </a:cxn>
                <a:cxn ang="0">
                  <a:pos x="65" y="308"/>
                </a:cxn>
                <a:cxn ang="0">
                  <a:pos x="36" y="367"/>
                </a:cxn>
                <a:cxn ang="0">
                  <a:pos x="4" y="450"/>
                </a:cxn>
                <a:cxn ang="0">
                  <a:pos x="2" y="500"/>
                </a:cxn>
                <a:cxn ang="0">
                  <a:pos x="12" y="517"/>
                </a:cxn>
                <a:cxn ang="0">
                  <a:pos x="33" y="534"/>
                </a:cxn>
                <a:cxn ang="0">
                  <a:pos x="101" y="531"/>
                </a:cxn>
                <a:cxn ang="0">
                  <a:pos x="174" y="503"/>
                </a:cxn>
                <a:cxn ang="0">
                  <a:pos x="275" y="427"/>
                </a:cxn>
                <a:cxn ang="0">
                  <a:pos x="358" y="322"/>
                </a:cxn>
                <a:cxn ang="0">
                  <a:pos x="382" y="262"/>
                </a:cxn>
                <a:cxn ang="0">
                  <a:pos x="399" y="181"/>
                </a:cxn>
                <a:cxn ang="0">
                  <a:pos x="387" y="108"/>
                </a:cxn>
                <a:cxn ang="0">
                  <a:pos x="367" y="74"/>
                </a:cxn>
                <a:cxn ang="0">
                  <a:pos x="324" y="29"/>
                </a:cxn>
                <a:cxn ang="0">
                  <a:pos x="268" y="3"/>
                </a:cxn>
                <a:cxn ang="0">
                  <a:pos x="242" y="0"/>
                </a:cxn>
                <a:cxn ang="0">
                  <a:pos x="205" y="12"/>
                </a:cxn>
                <a:cxn ang="0">
                  <a:pos x="174" y="38"/>
                </a:cxn>
                <a:cxn ang="0">
                  <a:pos x="19" y="512"/>
                </a:cxn>
                <a:cxn ang="0">
                  <a:pos x="9" y="486"/>
                </a:cxn>
                <a:cxn ang="0">
                  <a:pos x="24" y="422"/>
                </a:cxn>
                <a:cxn ang="0">
                  <a:pos x="67" y="324"/>
                </a:cxn>
                <a:cxn ang="0">
                  <a:pos x="87" y="286"/>
                </a:cxn>
                <a:cxn ang="0">
                  <a:pos x="113" y="200"/>
                </a:cxn>
                <a:cxn ang="0">
                  <a:pos x="150" y="96"/>
                </a:cxn>
                <a:cxn ang="0">
                  <a:pos x="181" y="43"/>
                </a:cxn>
                <a:cxn ang="0">
                  <a:pos x="210" y="22"/>
                </a:cxn>
                <a:cxn ang="0">
                  <a:pos x="242" y="10"/>
                </a:cxn>
                <a:cxn ang="0">
                  <a:pos x="266" y="12"/>
                </a:cxn>
                <a:cxn ang="0">
                  <a:pos x="319" y="36"/>
                </a:cxn>
                <a:cxn ang="0">
                  <a:pos x="360" y="79"/>
                </a:cxn>
                <a:cxn ang="0">
                  <a:pos x="377" y="110"/>
                </a:cxn>
                <a:cxn ang="0">
                  <a:pos x="389" y="181"/>
                </a:cxn>
                <a:cxn ang="0">
                  <a:pos x="372" y="260"/>
                </a:cxn>
                <a:cxn ang="0">
                  <a:pos x="348" y="317"/>
                </a:cxn>
                <a:cxn ang="0">
                  <a:pos x="271" y="419"/>
                </a:cxn>
                <a:cxn ang="0">
                  <a:pos x="169" y="496"/>
                </a:cxn>
                <a:cxn ang="0">
                  <a:pos x="99" y="522"/>
                </a:cxn>
                <a:cxn ang="0">
                  <a:pos x="38" y="524"/>
                </a:cxn>
                <a:cxn ang="0">
                  <a:pos x="19" y="512"/>
                </a:cxn>
              </a:cxnLst>
              <a:rect l="0" t="0" r="r" b="b"/>
              <a:pathLst>
                <a:path w="399" h="536">
                  <a:moveTo>
                    <a:pt x="174" y="38"/>
                  </a:moveTo>
                  <a:lnTo>
                    <a:pt x="174" y="38"/>
                  </a:lnTo>
                  <a:lnTo>
                    <a:pt x="162" y="53"/>
                  </a:lnTo>
                  <a:lnTo>
                    <a:pt x="152" y="72"/>
                  </a:lnTo>
                  <a:lnTo>
                    <a:pt x="142" y="91"/>
                  </a:lnTo>
                  <a:lnTo>
                    <a:pt x="133" y="110"/>
                  </a:lnTo>
                  <a:lnTo>
                    <a:pt x="118" y="153"/>
                  </a:lnTo>
                  <a:lnTo>
                    <a:pt x="104" y="198"/>
                  </a:lnTo>
                  <a:lnTo>
                    <a:pt x="104" y="198"/>
                  </a:lnTo>
                  <a:lnTo>
                    <a:pt x="87" y="258"/>
                  </a:lnTo>
                  <a:lnTo>
                    <a:pt x="77" y="284"/>
                  </a:lnTo>
                  <a:lnTo>
                    <a:pt x="65" y="308"/>
                  </a:lnTo>
                  <a:lnTo>
                    <a:pt x="60" y="319"/>
                  </a:lnTo>
                  <a:lnTo>
                    <a:pt x="60" y="319"/>
                  </a:lnTo>
                  <a:lnTo>
                    <a:pt x="36" y="367"/>
                  </a:lnTo>
                  <a:lnTo>
                    <a:pt x="21" y="396"/>
                  </a:lnTo>
                  <a:lnTo>
                    <a:pt x="12" y="424"/>
                  </a:lnTo>
                  <a:lnTo>
                    <a:pt x="4" y="450"/>
                  </a:lnTo>
                  <a:lnTo>
                    <a:pt x="0" y="477"/>
                  </a:lnTo>
                  <a:lnTo>
                    <a:pt x="0" y="489"/>
                  </a:lnTo>
                  <a:lnTo>
                    <a:pt x="2" y="500"/>
                  </a:lnTo>
                  <a:lnTo>
                    <a:pt x="7" y="510"/>
                  </a:lnTo>
                  <a:lnTo>
                    <a:pt x="12" y="517"/>
                  </a:lnTo>
                  <a:lnTo>
                    <a:pt x="12" y="517"/>
                  </a:lnTo>
                  <a:lnTo>
                    <a:pt x="16" y="524"/>
                  </a:lnTo>
                  <a:lnTo>
                    <a:pt x="26" y="529"/>
                  </a:lnTo>
                  <a:lnTo>
                    <a:pt x="33" y="534"/>
                  </a:lnTo>
                  <a:lnTo>
                    <a:pt x="46" y="536"/>
                  </a:lnTo>
                  <a:lnTo>
                    <a:pt x="70" y="536"/>
                  </a:lnTo>
                  <a:lnTo>
                    <a:pt x="101" y="531"/>
                  </a:lnTo>
                  <a:lnTo>
                    <a:pt x="101" y="531"/>
                  </a:lnTo>
                  <a:lnTo>
                    <a:pt x="137" y="519"/>
                  </a:lnTo>
                  <a:lnTo>
                    <a:pt x="174" y="503"/>
                  </a:lnTo>
                  <a:lnTo>
                    <a:pt x="210" y="481"/>
                  </a:lnTo>
                  <a:lnTo>
                    <a:pt x="244" y="458"/>
                  </a:lnTo>
                  <a:lnTo>
                    <a:pt x="275" y="427"/>
                  </a:lnTo>
                  <a:lnTo>
                    <a:pt x="307" y="393"/>
                  </a:lnTo>
                  <a:lnTo>
                    <a:pt x="333" y="358"/>
                  </a:lnTo>
                  <a:lnTo>
                    <a:pt x="358" y="322"/>
                  </a:lnTo>
                  <a:lnTo>
                    <a:pt x="358" y="322"/>
                  </a:lnTo>
                  <a:lnTo>
                    <a:pt x="372" y="291"/>
                  </a:lnTo>
                  <a:lnTo>
                    <a:pt x="382" y="262"/>
                  </a:lnTo>
                  <a:lnTo>
                    <a:pt x="392" y="236"/>
                  </a:lnTo>
                  <a:lnTo>
                    <a:pt x="396" y="208"/>
                  </a:lnTo>
                  <a:lnTo>
                    <a:pt x="399" y="181"/>
                  </a:lnTo>
                  <a:lnTo>
                    <a:pt x="396" y="155"/>
                  </a:lnTo>
                  <a:lnTo>
                    <a:pt x="394" y="131"/>
                  </a:lnTo>
                  <a:lnTo>
                    <a:pt x="387" y="108"/>
                  </a:lnTo>
                  <a:lnTo>
                    <a:pt x="387" y="108"/>
                  </a:lnTo>
                  <a:lnTo>
                    <a:pt x="379" y="91"/>
                  </a:lnTo>
                  <a:lnTo>
                    <a:pt x="367" y="74"/>
                  </a:lnTo>
                  <a:lnTo>
                    <a:pt x="355" y="58"/>
                  </a:lnTo>
                  <a:lnTo>
                    <a:pt x="341" y="41"/>
                  </a:lnTo>
                  <a:lnTo>
                    <a:pt x="324" y="29"/>
                  </a:lnTo>
                  <a:lnTo>
                    <a:pt x="307" y="17"/>
                  </a:lnTo>
                  <a:lnTo>
                    <a:pt x="288" y="7"/>
                  </a:lnTo>
                  <a:lnTo>
                    <a:pt x="268" y="3"/>
                  </a:lnTo>
                  <a:lnTo>
                    <a:pt x="268" y="3"/>
                  </a:lnTo>
                  <a:lnTo>
                    <a:pt x="254" y="0"/>
                  </a:lnTo>
                  <a:lnTo>
                    <a:pt x="242" y="0"/>
                  </a:lnTo>
                  <a:lnTo>
                    <a:pt x="229" y="3"/>
                  </a:lnTo>
                  <a:lnTo>
                    <a:pt x="217" y="7"/>
                  </a:lnTo>
                  <a:lnTo>
                    <a:pt x="205" y="12"/>
                  </a:lnTo>
                  <a:lnTo>
                    <a:pt x="196" y="19"/>
                  </a:lnTo>
                  <a:lnTo>
                    <a:pt x="183" y="27"/>
                  </a:lnTo>
                  <a:lnTo>
                    <a:pt x="174" y="38"/>
                  </a:lnTo>
                  <a:lnTo>
                    <a:pt x="174" y="38"/>
                  </a:lnTo>
                  <a:close/>
                  <a:moveTo>
                    <a:pt x="19" y="512"/>
                  </a:moveTo>
                  <a:lnTo>
                    <a:pt x="19" y="512"/>
                  </a:lnTo>
                  <a:lnTo>
                    <a:pt x="14" y="505"/>
                  </a:lnTo>
                  <a:lnTo>
                    <a:pt x="12" y="496"/>
                  </a:lnTo>
                  <a:lnTo>
                    <a:pt x="9" y="486"/>
                  </a:lnTo>
                  <a:lnTo>
                    <a:pt x="12" y="474"/>
                  </a:lnTo>
                  <a:lnTo>
                    <a:pt x="14" y="448"/>
                  </a:lnTo>
                  <a:lnTo>
                    <a:pt x="24" y="422"/>
                  </a:lnTo>
                  <a:lnTo>
                    <a:pt x="33" y="396"/>
                  </a:lnTo>
                  <a:lnTo>
                    <a:pt x="46" y="369"/>
                  </a:lnTo>
                  <a:lnTo>
                    <a:pt x="67" y="324"/>
                  </a:lnTo>
                  <a:lnTo>
                    <a:pt x="75" y="312"/>
                  </a:lnTo>
                  <a:lnTo>
                    <a:pt x="75" y="312"/>
                  </a:lnTo>
                  <a:lnTo>
                    <a:pt x="87" y="286"/>
                  </a:lnTo>
                  <a:lnTo>
                    <a:pt x="96" y="260"/>
                  </a:lnTo>
                  <a:lnTo>
                    <a:pt x="113" y="200"/>
                  </a:lnTo>
                  <a:lnTo>
                    <a:pt x="113" y="200"/>
                  </a:lnTo>
                  <a:lnTo>
                    <a:pt x="128" y="158"/>
                  </a:lnTo>
                  <a:lnTo>
                    <a:pt x="142" y="115"/>
                  </a:lnTo>
                  <a:lnTo>
                    <a:pt x="150" y="96"/>
                  </a:lnTo>
                  <a:lnTo>
                    <a:pt x="159" y="77"/>
                  </a:lnTo>
                  <a:lnTo>
                    <a:pt x="171" y="60"/>
                  </a:lnTo>
                  <a:lnTo>
                    <a:pt x="181" y="43"/>
                  </a:lnTo>
                  <a:lnTo>
                    <a:pt x="181" y="43"/>
                  </a:lnTo>
                  <a:lnTo>
                    <a:pt x="200" y="27"/>
                  </a:lnTo>
                  <a:lnTo>
                    <a:pt x="210" y="22"/>
                  </a:lnTo>
                  <a:lnTo>
                    <a:pt x="220" y="15"/>
                  </a:lnTo>
                  <a:lnTo>
                    <a:pt x="232" y="12"/>
                  </a:lnTo>
                  <a:lnTo>
                    <a:pt x="242" y="10"/>
                  </a:lnTo>
                  <a:lnTo>
                    <a:pt x="254" y="10"/>
                  </a:lnTo>
                  <a:lnTo>
                    <a:pt x="266" y="12"/>
                  </a:lnTo>
                  <a:lnTo>
                    <a:pt x="266" y="12"/>
                  </a:lnTo>
                  <a:lnTo>
                    <a:pt x="285" y="17"/>
                  </a:lnTo>
                  <a:lnTo>
                    <a:pt x="302" y="24"/>
                  </a:lnTo>
                  <a:lnTo>
                    <a:pt x="319" y="36"/>
                  </a:lnTo>
                  <a:lnTo>
                    <a:pt x="333" y="48"/>
                  </a:lnTo>
                  <a:lnTo>
                    <a:pt x="348" y="62"/>
                  </a:lnTo>
                  <a:lnTo>
                    <a:pt x="360" y="79"/>
                  </a:lnTo>
                  <a:lnTo>
                    <a:pt x="370" y="93"/>
                  </a:lnTo>
                  <a:lnTo>
                    <a:pt x="377" y="110"/>
                  </a:lnTo>
                  <a:lnTo>
                    <a:pt x="377" y="110"/>
                  </a:lnTo>
                  <a:lnTo>
                    <a:pt x="384" y="134"/>
                  </a:lnTo>
                  <a:lnTo>
                    <a:pt x="387" y="158"/>
                  </a:lnTo>
                  <a:lnTo>
                    <a:pt x="389" y="181"/>
                  </a:lnTo>
                  <a:lnTo>
                    <a:pt x="387" y="208"/>
                  </a:lnTo>
                  <a:lnTo>
                    <a:pt x="382" y="234"/>
                  </a:lnTo>
                  <a:lnTo>
                    <a:pt x="372" y="260"/>
                  </a:lnTo>
                  <a:lnTo>
                    <a:pt x="363" y="288"/>
                  </a:lnTo>
                  <a:lnTo>
                    <a:pt x="348" y="317"/>
                  </a:lnTo>
                  <a:lnTo>
                    <a:pt x="348" y="317"/>
                  </a:lnTo>
                  <a:lnTo>
                    <a:pt x="326" y="353"/>
                  </a:lnTo>
                  <a:lnTo>
                    <a:pt x="300" y="388"/>
                  </a:lnTo>
                  <a:lnTo>
                    <a:pt x="271" y="419"/>
                  </a:lnTo>
                  <a:lnTo>
                    <a:pt x="237" y="448"/>
                  </a:lnTo>
                  <a:lnTo>
                    <a:pt x="203" y="474"/>
                  </a:lnTo>
                  <a:lnTo>
                    <a:pt x="169" y="496"/>
                  </a:lnTo>
                  <a:lnTo>
                    <a:pt x="133" y="510"/>
                  </a:lnTo>
                  <a:lnTo>
                    <a:pt x="99" y="522"/>
                  </a:lnTo>
                  <a:lnTo>
                    <a:pt x="99" y="522"/>
                  </a:lnTo>
                  <a:lnTo>
                    <a:pt x="70" y="527"/>
                  </a:lnTo>
                  <a:lnTo>
                    <a:pt x="48" y="527"/>
                  </a:lnTo>
                  <a:lnTo>
                    <a:pt x="38" y="524"/>
                  </a:lnTo>
                  <a:lnTo>
                    <a:pt x="31" y="522"/>
                  </a:lnTo>
                  <a:lnTo>
                    <a:pt x="24" y="517"/>
                  </a:lnTo>
                  <a:lnTo>
                    <a:pt x="19" y="512"/>
                  </a:lnTo>
                  <a:lnTo>
                    <a:pt x="19" y="51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81" name="Freeform 53"/>
            <p:cNvSpPr>
              <a:spLocks/>
            </p:cNvSpPr>
            <p:nvPr/>
          </p:nvSpPr>
          <p:spPr bwMode="auto">
            <a:xfrm>
              <a:off x="2653" y="3356"/>
              <a:ext cx="33" cy="1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7" y="9"/>
                </a:cxn>
                <a:cxn ang="0">
                  <a:pos x="7" y="9"/>
                </a:cxn>
                <a:cxn ang="0">
                  <a:pos x="31" y="14"/>
                </a:cxn>
                <a:cxn ang="0">
                  <a:pos x="33" y="5"/>
                </a:cxn>
                <a:cxn ang="0">
                  <a:pos x="33" y="5"/>
                </a:cxn>
                <a:cxn ang="0">
                  <a:pos x="19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33" h="14">
                  <a:moveTo>
                    <a:pt x="0" y="2"/>
                  </a:moveTo>
                  <a:lnTo>
                    <a:pt x="7" y="9"/>
                  </a:lnTo>
                  <a:lnTo>
                    <a:pt x="7" y="9"/>
                  </a:lnTo>
                  <a:lnTo>
                    <a:pt x="31" y="14"/>
                  </a:lnTo>
                  <a:lnTo>
                    <a:pt x="33" y="5"/>
                  </a:lnTo>
                  <a:lnTo>
                    <a:pt x="33" y="5"/>
                  </a:lnTo>
                  <a:lnTo>
                    <a:pt x="19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82" name="Freeform 54"/>
            <p:cNvSpPr>
              <a:spLocks/>
            </p:cNvSpPr>
            <p:nvPr/>
          </p:nvSpPr>
          <p:spPr bwMode="auto">
            <a:xfrm>
              <a:off x="2735" y="3323"/>
              <a:ext cx="24" cy="26"/>
            </a:xfrm>
            <a:custGeom>
              <a:avLst/>
              <a:gdLst/>
              <a:ahLst/>
              <a:cxnLst>
                <a:cxn ang="0">
                  <a:pos x="7" y="11"/>
                </a:cxn>
                <a:cxn ang="0">
                  <a:pos x="0" y="21"/>
                </a:cxn>
                <a:cxn ang="0">
                  <a:pos x="9" y="26"/>
                </a:cxn>
                <a:cxn ang="0">
                  <a:pos x="24" y="7"/>
                </a:cxn>
                <a:cxn ang="0">
                  <a:pos x="14" y="0"/>
                </a:cxn>
                <a:cxn ang="0">
                  <a:pos x="7" y="11"/>
                </a:cxn>
              </a:cxnLst>
              <a:rect l="0" t="0" r="r" b="b"/>
              <a:pathLst>
                <a:path w="24" h="26">
                  <a:moveTo>
                    <a:pt x="7" y="11"/>
                  </a:moveTo>
                  <a:lnTo>
                    <a:pt x="0" y="21"/>
                  </a:lnTo>
                  <a:lnTo>
                    <a:pt x="9" y="26"/>
                  </a:lnTo>
                  <a:lnTo>
                    <a:pt x="24" y="7"/>
                  </a:lnTo>
                  <a:lnTo>
                    <a:pt x="14" y="0"/>
                  </a:lnTo>
                  <a:lnTo>
                    <a:pt x="7" y="11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83" name="Freeform 55"/>
            <p:cNvSpPr>
              <a:spLocks/>
            </p:cNvSpPr>
            <p:nvPr/>
          </p:nvSpPr>
          <p:spPr bwMode="auto">
            <a:xfrm>
              <a:off x="2561" y="3387"/>
              <a:ext cx="101" cy="107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50" y="107"/>
                </a:cxn>
                <a:cxn ang="0">
                  <a:pos x="101" y="71"/>
                </a:cxn>
                <a:cxn ang="0">
                  <a:pos x="94" y="64"/>
                </a:cxn>
                <a:cxn ang="0">
                  <a:pos x="94" y="64"/>
                </a:cxn>
                <a:cxn ang="0">
                  <a:pos x="55" y="93"/>
                </a:cxn>
                <a:cxn ang="0">
                  <a:pos x="55" y="93"/>
                </a:cxn>
                <a:cxn ang="0">
                  <a:pos x="7" y="0"/>
                </a:cxn>
                <a:cxn ang="0">
                  <a:pos x="0" y="5"/>
                </a:cxn>
              </a:cxnLst>
              <a:rect l="0" t="0" r="r" b="b"/>
              <a:pathLst>
                <a:path w="101" h="107">
                  <a:moveTo>
                    <a:pt x="0" y="5"/>
                  </a:moveTo>
                  <a:lnTo>
                    <a:pt x="50" y="107"/>
                  </a:lnTo>
                  <a:lnTo>
                    <a:pt x="101" y="71"/>
                  </a:lnTo>
                  <a:lnTo>
                    <a:pt x="94" y="64"/>
                  </a:lnTo>
                  <a:lnTo>
                    <a:pt x="94" y="64"/>
                  </a:lnTo>
                  <a:lnTo>
                    <a:pt x="55" y="93"/>
                  </a:lnTo>
                  <a:lnTo>
                    <a:pt x="55" y="93"/>
                  </a:lnTo>
                  <a:lnTo>
                    <a:pt x="7" y="0"/>
                  </a:lnTo>
                  <a:lnTo>
                    <a:pt x="0" y="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84" name="Freeform 56"/>
            <p:cNvSpPr>
              <a:spLocks/>
            </p:cNvSpPr>
            <p:nvPr/>
          </p:nvSpPr>
          <p:spPr bwMode="auto">
            <a:xfrm>
              <a:off x="2805" y="3351"/>
              <a:ext cx="60" cy="119"/>
            </a:xfrm>
            <a:custGeom>
              <a:avLst/>
              <a:gdLst/>
              <a:ahLst/>
              <a:cxnLst>
                <a:cxn ang="0">
                  <a:pos x="2" y="55"/>
                </a:cxn>
                <a:cxn ang="0">
                  <a:pos x="2" y="55"/>
                </a:cxn>
                <a:cxn ang="0">
                  <a:pos x="0" y="72"/>
                </a:cxn>
                <a:cxn ang="0">
                  <a:pos x="0" y="83"/>
                </a:cxn>
                <a:cxn ang="0">
                  <a:pos x="0" y="93"/>
                </a:cxn>
                <a:cxn ang="0">
                  <a:pos x="2" y="103"/>
                </a:cxn>
                <a:cxn ang="0">
                  <a:pos x="10" y="114"/>
                </a:cxn>
                <a:cxn ang="0">
                  <a:pos x="12" y="119"/>
                </a:cxn>
                <a:cxn ang="0">
                  <a:pos x="19" y="112"/>
                </a:cxn>
                <a:cxn ang="0">
                  <a:pos x="19" y="112"/>
                </a:cxn>
                <a:cxn ang="0">
                  <a:pos x="17" y="107"/>
                </a:cxn>
                <a:cxn ang="0">
                  <a:pos x="12" y="98"/>
                </a:cxn>
                <a:cxn ang="0">
                  <a:pos x="10" y="91"/>
                </a:cxn>
                <a:cxn ang="0">
                  <a:pos x="10" y="81"/>
                </a:cxn>
                <a:cxn ang="0">
                  <a:pos x="10" y="72"/>
                </a:cxn>
                <a:cxn ang="0">
                  <a:pos x="12" y="60"/>
                </a:cxn>
                <a:cxn ang="0">
                  <a:pos x="12" y="60"/>
                </a:cxn>
                <a:cxn ang="0">
                  <a:pos x="19" y="43"/>
                </a:cxn>
                <a:cxn ang="0">
                  <a:pos x="27" y="33"/>
                </a:cxn>
                <a:cxn ang="0">
                  <a:pos x="34" y="24"/>
                </a:cxn>
                <a:cxn ang="0">
                  <a:pos x="41" y="17"/>
                </a:cxn>
                <a:cxn ang="0">
                  <a:pos x="56" y="12"/>
                </a:cxn>
                <a:cxn ang="0">
                  <a:pos x="60" y="10"/>
                </a:cxn>
                <a:cxn ang="0">
                  <a:pos x="60" y="0"/>
                </a:cxn>
                <a:cxn ang="0">
                  <a:pos x="60" y="0"/>
                </a:cxn>
                <a:cxn ang="0">
                  <a:pos x="53" y="3"/>
                </a:cxn>
                <a:cxn ang="0">
                  <a:pos x="46" y="5"/>
                </a:cxn>
                <a:cxn ang="0">
                  <a:pos x="36" y="10"/>
                </a:cxn>
                <a:cxn ang="0">
                  <a:pos x="29" y="17"/>
                </a:cxn>
                <a:cxn ang="0">
                  <a:pos x="19" y="26"/>
                </a:cxn>
                <a:cxn ang="0">
                  <a:pos x="10" y="38"/>
                </a:cxn>
                <a:cxn ang="0">
                  <a:pos x="2" y="55"/>
                </a:cxn>
                <a:cxn ang="0">
                  <a:pos x="2" y="55"/>
                </a:cxn>
              </a:cxnLst>
              <a:rect l="0" t="0" r="r" b="b"/>
              <a:pathLst>
                <a:path w="60" h="119">
                  <a:moveTo>
                    <a:pt x="2" y="55"/>
                  </a:moveTo>
                  <a:lnTo>
                    <a:pt x="2" y="55"/>
                  </a:lnTo>
                  <a:lnTo>
                    <a:pt x="0" y="72"/>
                  </a:lnTo>
                  <a:lnTo>
                    <a:pt x="0" y="83"/>
                  </a:lnTo>
                  <a:lnTo>
                    <a:pt x="0" y="93"/>
                  </a:lnTo>
                  <a:lnTo>
                    <a:pt x="2" y="103"/>
                  </a:lnTo>
                  <a:lnTo>
                    <a:pt x="10" y="114"/>
                  </a:lnTo>
                  <a:lnTo>
                    <a:pt x="12" y="119"/>
                  </a:lnTo>
                  <a:lnTo>
                    <a:pt x="19" y="112"/>
                  </a:lnTo>
                  <a:lnTo>
                    <a:pt x="19" y="112"/>
                  </a:lnTo>
                  <a:lnTo>
                    <a:pt x="17" y="107"/>
                  </a:lnTo>
                  <a:lnTo>
                    <a:pt x="12" y="98"/>
                  </a:lnTo>
                  <a:lnTo>
                    <a:pt x="10" y="91"/>
                  </a:lnTo>
                  <a:lnTo>
                    <a:pt x="10" y="81"/>
                  </a:lnTo>
                  <a:lnTo>
                    <a:pt x="10" y="72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9" y="43"/>
                  </a:lnTo>
                  <a:lnTo>
                    <a:pt x="27" y="33"/>
                  </a:lnTo>
                  <a:lnTo>
                    <a:pt x="34" y="24"/>
                  </a:lnTo>
                  <a:lnTo>
                    <a:pt x="41" y="17"/>
                  </a:lnTo>
                  <a:lnTo>
                    <a:pt x="56" y="12"/>
                  </a:lnTo>
                  <a:lnTo>
                    <a:pt x="60" y="1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53" y="3"/>
                  </a:lnTo>
                  <a:lnTo>
                    <a:pt x="46" y="5"/>
                  </a:lnTo>
                  <a:lnTo>
                    <a:pt x="36" y="10"/>
                  </a:lnTo>
                  <a:lnTo>
                    <a:pt x="29" y="17"/>
                  </a:lnTo>
                  <a:lnTo>
                    <a:pt x="19" y="26"/>
                  </a:lnTo>
                  <a:lnTo>
                    <a:pt x="10" y="38"/>
                  </a:lnTo>
                  <a:lnTo>
                    <a:pt x="2" y="55"/>
                  </a:lnTo>
                  <a:lnTo>
                    <a:pt x="2" y="5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85" name="Freeform 57"/>
            <p:cNvSpPr>
              <a:spLocks/>
            </p:cNvSpPr>
            <p:nvPr/>
          </p:nvSpPr>
          <p:spPr bwMode="auto">
            <a:xfrm>
              <a:off x="2481" y="3739"/>
              <a:ext cx="21" cy="57"/>
            </a:xfrm>
            <a:custGeom>
              <a:avLst/>
              <a:gdLst/>
              <a:ahLst/>
              <a:cxnLst>
                <a:cxn ang="0">
                  <a:pos x="0" y="57"/>
                </a:cxn>
                <a:cxn ang="0">
                  <a:pos x="9" y="55"/>
                </a:cxn>
                <a:cxn ang="0">
                  <a:pos x="9" y="55"/>
                </a:cxn>
                <a:cxn ang="0">
                  <a:pos x="9" y="41"/>
                </a:cxn>
                <a:cxn ang="0">
                  <a:pos x="12" y="26"/>
                </a:cxn>
                <a:cxn ang="0">
                  <a:pos x="17" y="15"/>
                </a:cxn>
                <a:cxn ang="0">
                  <a:pos x="21" y="7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9" y="10"/>
                </a:cxn>
                <a:cxn ang="0">
                  <a:pos x="2" y="24"/>
                </a:cxn>
                <a:cxn ang="0">
                  <a:pos x="0" y="41"/>
                </a:cxn>
                <a:cxn ang="0">
                  <a:pos x="0" y="57"/>
                </a:cxn>
                <a:cxn ang="0">
                  <a:pos x="0" y="57"/>
                </a:cxn>
              </a:cxnLst>
              <a:rect l="0" t="0" r="r" b="b"/>
              <a:pathLst>
                <a:path w="21" h="57">
                  <a:moveTo>
                    <a:pt x="0" y="57"/>
                  </a:moveTo>
                  <a:lnTo>
                    <a:pt x="9" y="55"/>
                  </a:lnTo>
                  <a:lnTo>
                    <a:pt x="9" y="55"/>
                  </a:lnTo>
                  <a:lnTo>
                    <a:pt x="9" y="41"/>
                  </a:lnTo>
                  <a:lnTo>
                    <a:pt x="12" y="26"/>
                  </a:lnTo>
                  <a:lnTo>
                    <a:pt x="17" y="15"/>
                  </a:lnTo>
                  <a:lnTo>
                    <a:pt x="21" y="7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9" y="10"/>
                  </a:lnTo>
                  <a:lnTo>
                    <a:pt x="2" y="24"/>
                  </a:lnTo>
                  <a:lnTo>
                    <a:pt x="0" y="41"/>
                  </a:lnTo>
                  <a:lnTo>
                    <a:pt x="0" y="57"/>
                  </a:lnTo>
                  <a:lnTo>
                    <a:pt x="0" y="57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86" name="Freeform 58"/>
            <p:cNvSpPr>
              <a:spLocks/>
            </p:cNvSpPr>
            <p:nvPr/>
          </p:nvSpPr>
          <p:spPr bwMode="auto">
            <a:xfrm>
              <a:off x="2466" y="3725"/>
              <a:ext cx="20" cy="55"/>
            </a:xfrm>
            <a:custGeom>
              <a:avLst/>
              <a:gdLst/>
              <a:ahLst/>
              <a:cxnLst>
                <a:cxn ang="0">
                  <a:pos x="10" y="55"/>
                </a:cxn>
                <a:cxn ang="0">
                  <a:pos x="17" y="50"/>
                </a:cxn>
                <a:cxn ang="0">
                  <a:pos x="17" y="50"/>
                </a:cxn>
                <a:cxn ang="0">
                  <a:pos x="12" y="38"/>
                </a:cxn>
                <a:cxn ang="0">
                  <a:pos x="10" y="29"/>
                </a:cxn>
                <a:cxn ang="0">
                  <a:pos x="12" y="17"/>
                </a:cxn>
                <a:cxn ang="0">
                  <a:pos x="20" y="7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3" y="14"/>
                </a:cxn>
                <a:cxn ang="0">
                  <a:pos x="0" y="26"/>
                </a:cxn>
                <a:cxn ang="0">
                  <a:pos x="3" y="40"/>
                </a:cxn>
                <a:cxn ang="0">
                  <a:pos x="10" y="55"/>
                </a:cxn>
                <a:cxn ang="0">
                  <a:pos x="10" y="55"/>
                </a:cxn>
              </a:cxnLst>
              <a:rect l="0" t="0" r="r" b="b"/>
              <a:pathLst>
                <a:path w="20" h="55">
                  <a:moveTo>
                    <a:pt x="10" y="55"/>
                  </a:moveTo>
                  <a:lnTo>
                    <a:pt x="17" y="50"/>
                  </a:lnTo>
                  <a:lnTo>
                    <a:pt x="17" y="50"/>
                  </a:lnTo>
                  <a:lnTo>
                    <a:pt x="12" y="38"/>
                  </a:lnTo>
                  <a:lnTo>
                    <a:pt x="10" y="29"/>
                  </a:lnTo>
                  <a:lnTo>
                    <a:pt x="12" y="17"/>
                  </a:lnTo>
                  <a:lnTo>
                    <a:pt x="20" y="7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" y="14"/>
                  </a:lnTo>
                  <a:lnTo>
                    <a:pt x="0" y="26"/>
                  </a:lnTo>
                  <a:lnTo>
                    <a:pt x="3" y="40"/>
                  </a:lnTo>
                  <a:lnTo>
                    <a:pt x="10" y="55"/>
                  </a:lnTo>
                  <a:lnTo>
                    <a:pt x="10" y="5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87" name="Freeform 59"/>
            <p:cNvSpPr>
              <a:spLocks/>
            </p:cNvSpPr>
            <p:nvPr/>
          </p:nvSpPr>
          <p:spPr bwMode="auto">
            <a:xfrm>
              <a:off x="3001" y="3758"/>
              <a:ext cx="61" cy="127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17" y="24"/>
                </a:cxn>
                <a:cxn ang="0">
                  <a:pos x="27" y="43"/>
                </a:cxn>
                <a:cxn ang="0">
                  <a:pos x="41" y="60"/>
                </a:cxn>
                <a:cxn ang="0">
                  <a:pos x="61" y="74"/>
                </a:cxn>
                <a:cxn ang="0">
                  <a:pos x="61" y="74"/>
                </a:cxn>
                <a:cxn ang="0">
                  <a:pos x="61" y="86"/>
                </a:cxn>
                <a:cxn ang="0">
                  <a:pos x="58" y="100"/>
                </a:cxn>
                <a:cxn ang="0">
                  <a:pos x="56" y="115"/>
                </a:cxn>
                <a:cxn ang="0">
                  <a:pos x="51" y="127"/>
                </a:cxn>
                <a:cxn ang="0">
                  <a:pos x="51" y="127"/>
                </a:cxn>
                <a:cxn ang="0">
                  <a:pos x="41" y="119"/>
                </a:cxn>
                <a:cxn ang="0">
                  <a:pos x="31" y="110"/>
                </a:cxn>
                <a:cxn ang="0">
                  <a:pos x="22" y="100"/>
                </a:cxn>
                <a:cxn ang="0">
                  <a:pos x="15" y="88"/>
                </a:cxn>
                <a:cxn ang="0">
                  <a:pos x="10" y="77"/>
                </a:cxn>
                <a:cxn ang="0">
                  <a:pos x="5" y="65"/>
                </a:cxn>
                <a:cxn ang="0">
                  <a:pos x="2" y="50"/>
                </a:cxn>
                <a:cxn ang="0">
                  <a:pos x="0" y="38"/>
                </a:cxn>
                <a:cxn ang="0">
                  <a:pos x="10" y="0"/>
                </a:cxn>
              </a:cxnLst>
              <a:rect l="0" t="0" r="r" b="b"/>
              <a:pathLst>
                <a:path w="61" h="127">
                  <a:moveTo>
                    <a:pt x="10" y="0"/>
                  </a:moveTo>
                  <a:lnTo>
                    <a:pt x="10" y="0"/>
                  </a:lnTo>
                  <a:lnTo>
                    <a:pt x="17" y="24"/>
                  </a:lnTo>
                  <a:lnTo>
                    <a:pt x="27" y="43"/>
                  </a:lnTo>
                  <a:lnTo>
                    <a:pt x="41" y="60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61" y="86"/>
                  </a:lnTo>
                  <a:lnTo>
                    <a:pt x="58" y="100"/>
                  </a:lnTo>
                  <a:lnTo>
                    <a:pt x="56" y="115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41" y="119"/>
                  </a:lnTo>
                  <a:lnTo>
                    <a:pt x="31" y="110"/>
                  </a:lnTo>
                  <a:lnTo>
                    <a:pt x="22" y="100"/>
                  </a:lnTo>
                  <a:lnTo>
                    <a:pt x="15" y="88"/>
                  </a:lnTo>
                  <a:lnTo>
                    <a:pt x="10" y="77"/>
                  </a:lnTo>
                  <a:lnTo>
                    <a:pt x="5" y="65"/>
                  </a:lnTo>
                  <a:lnTo>
                    <a:pt x="2" y="50"/>
                  </a:lnTo>
                  <a:lnTo>
                    <a:pt x="0" y="38"/>
                  </a:lnTo>
                  <a:lnTo>
                    <a:pt x="1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88" name="Freeform 60"/>
            <p:cNvSpPr>
              <a:spLocks noEditPoints="1"/>
            </p:cNvSpPr>
            <p:nvPr/>
          </p:nvSpPr>
          <p:spPr bwMode="auto">
            <a:xfrm>
              <a:off x="2996" y="3758"/>
              <a:ext cx="70" cy="134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3" y="53"/>
                </a:cxn>
                <a:cxn ang="0">
                  <a:pos x="5" y="67"/>
                </a:cxn>
                <a:cxn ang="0">
                  <a:pos x="10" y="79"/>
                </a:cxn>
                <a:cxn ang="0">
                  <a:pos x="17" y="93"/>
                </a:cxn>
                <a:cxn ang="0">
                  <a:pos x="24" y="103"/>
                </a:cxn>
                <a:cxn ang="0">
                  <a:pos x="32" y="115"/>
                </a:cxn>
                <a:cxn ang="0">
                  <a:pos x="41" y="124"/>
                </a:cxn>
                <a:cxn ang="0">
                  <a:pos x="53" y="131"/>
                </a:cxn>
                <a:cxn ang="0">
                  <a:pos x="58" y="134"/>
                </a:cxn>
                <a:cxn ang="0">
                  <a:pos x="61" y="129"/>
                </a:cxn>
                <a:cxn ang="0">
                  <a:pos x="61" y="129"/>
                </a:cxn>
                <a:cxn ang="0">
                  <a:pos x="66" y="117"/>
                </a:cxn>
                <a:cxn ang="0">
                  <a:pos x="68" y="103"/>
                </a:cxn>
                <a:cxn ang="0">
                  <a:pos x="70" y="86"/>
                </a:cxn>
                <a:cxn ang="0">
                  <a:pos x="70" y="74"/>
                </a:cxn>
                <a:cxn ang="0">
                  <a:pos x="70" y="72"/>
                </a:cxn>
                <a:cxn ang="0">
                  <a:pos x="68" y="69"/>
                </a:cxn>
                <a:cxn ang="0">
                  <a:pos x="68" y="69"/>
                </a:cxn>
                <a:cxn ang="0">
                  <a:pos x="51" y="57"/>
                </a:cxn>
                <a:cxn ang="0">
                  <a:pos x="36" y="41"/>
                </a:cxn>
                <a:cxn ang="0">
                  <a:pos x="27" y="22"/>
                </a:cxn>
                <a:cxn ang="0">
                  <a:pos x="20" y="0"/>
                </a:cxn>
                <a:cxn ang="0">
                  <a:pos x="10" y="0"/>
                </a:cxn>
                <a:cxn ang="0">
                  <a:pos x="0" y="36"/>
                </a:cxn>
                <a:cxn ang="0">
                  <a:pos x="15" y="19"/>
                </a:cxn>
                <a:cxn ang="0">
                  <a:pos x="15" y="19"/>
                </a:cxn>
                <a:cxn ang="0">
                  <a:pos x="22" y="36"/>
                </a:cxn>
                <a:cxn ang="0">
                  <a:pos x="34" y="53"/>
                </a:cxn>
                <a:cxn ang="0">
                  <a:pos x="46" y="65"/>
                </a:cxn>
                <a:cxn ang="0">
                  <a:pos x="61" y="77"/>
                </a:cxn>
                <a:cxn ang="0">
                  <a:pos x="61" y="77"/>
                </a:cxn>
                <a:cxn ang="0">
                  <a:pos x="61" y="79"/>
                </a:cxn>
                <a:cxn ang="0">
                  <a:pos x="61" y="79"/>
                </a:cxn>
                <a:cxn ang="0">
                  <a:pos x="58" y="98"/>
                </a:cxn>
                <a:cxn ang="0">
                  <a:pos x="53" y="119"/>
                </a:cxn>
                <a:cxn ang="0">
                  <a:pos x="53" y="119"/>
                </a:cxn>
                <a:cxn ang="0">
                  <a:pos x="36" y="103"/>
                </a:cxn>
                <a:cxn ang="0">
                  <a:pos x="24" y="84"/>
                </a:cxn>
                <a:cxn ang="0">
                  <a:pos x="15" y="62"/>
                </a:cxn>
                <a:cxn ang="0">
                  <a:pos x="10" y="38"/>
                </a:cxn>
                <a:cxn ang="0">
                  <a:pos x="10" y="38"/>
                </a:cxn>
                <a:cxn ang="0">
                  <a:pos x="15" y="19"/>
                </a:cxn>
                <a:cxn ang="0">
                  <a:pos x="15" y="19"/>
                </a:cxn>
              </a:cxnLst>
              <a:rect l="0" t="0" r="r" b="b"/>
              <a:pathLst>
                <a:path w="70" h="134">
                  <a:moveTo>
                    <a:pt x="0" y="36"/>
                  </a:move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3" y="53"/>
                  </a:lnTo>
                  <a:lnTo>
                    <a:pt x="5" y="67"/>
                  </a:lnTo>
                  <a:lnTo>
                    <a:pt x="10" y="79"/>
                  </a:lnTo>
                  <a:lnTo>
                    <a:pt x="17" y="93"/>
                  </a:lnTo>
                  <a:lnTo>
                    <a:pt x="24" y="103"/>
                  </a:lnTo>
                  <a:lnTo>
                    <a:pt x="32" y="115"/>
                  </a:lnTo>
                  <a:lnTo>
                    <a:pt x="41" y="124"/>
                  </a:lnTo>
                  <a:lnTo>
                    <a:pt x="53" y="131"/>
                  </a:lnTo>
                  <a:lnTo>
                    <a:pt x="58" y="134"/>
                  </a:lnTo>
                  <a:lnTo>
                    <a:pt x="61" y="129"/>
                  </a:lnTo>
                  <a:lnTo>
                    <a:pt x="61" y="129"/>
                  </a:lnTo>
                  <a:lnTo>
                    <a:pt x="66" y="117"/>
                  </a:lnTo>
                  <a:lnTo>
                    <a:pt x="68" y="103"/>
                  </a:lnTo>
                  <a:lnTo>
                    <a:pt x="70" y="86"/>
                  </a:lnTo>
                  <a:lnTo>
                    <a:pt x="70" y="74"/>
                  </a:lnTo>
                  <a:lnTo>
                    <a:pt x="70" y="72"/>
                  </a:lnTo>
                  <a:lnTo>
                    <a:pt x="68" y="69"/>
                  </a:lnTo>
                  <a:lnTo>
                    <a:pt x="68" y="69"/>
                  </a:lnTo>
                  <a:lnTo>
                    <a:pt x="51" y="57"/>
                  </a:lnTo>
                  <a:lnTo>
                    <a:pt x="36" y="41"/>
                  </a:lnTo>
                  <a:lnTo>
                    <a:pt x="27" y="22"/>
                  </a:lnTo>
                  <a:lnTo>
                    <a:pt x="20" y="0"/>
                  </a:lnTo>
                  <a:lnTo>
                    <a:pt x="10" y="0"/>
                  </a:lnTo>
                  <a:lnTo>
                    <a:pt x="0" y="36"/>
                  </a:lnTo>
                  <a:close/>
                  <a:moveTo>
                    <a:pt x="15" y="19"/>
                  </a:moveTo>
                  <a:lnTo>
                    <a:pt x="15" y="19"/>
                  </a:lnTo>
                  <a:lnTo>
                    <a:pt x="22" y="36"/>
                  </a:lnTo>
                  <a:lnTo>
                    <a:pt x="34" y="53"/>
                  </a:lnTo>
                  <a:lnTo>
                    <a:pt x="46" y="65"/>
                  </a:lnTo>
                  <a:lnTo>
                    <a:pt x="61" y="77"/>
                  </a:lnTo>
                  <a:lnTo>
                    <a:pt x="61" y="77"/>
                  </a:lnTo>
                  <a:lnTo>
                    <a:pt x="61" y="79"/>
                  </a:lnTo>
                  <a:lnTo>
                    <a:pt x="61" y="79"/>
                  </a:lnTo>
                  <a:lnTo>
                    <a:pt x="58" y="98"/>
                  </a:lnTo>
                  <a:lnTo>
                    <a:pt x="53" y="119"/>
                  </a:lnTo>
                  <a:lnTo>
                    <a:pt x="53" y="119"/>
                  </a:lnTo>
                  <a:lnTo>
                    <a:pt x="36" y="103"/>
                  </a:lnTo>
                  <a:lnTo>
                    <a:pt x="24" y="84"/>
                  </a:lnTo>
                  <a:lnTo>
                    <a:pt x="15" y="62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5" y="19"/>
                  </a:lnTo>
                  <a:lnTo>
                    <a:pt x="15" y="1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89" name="Freeform 61"/>
            <p:cNvSpPr>
              <a:spLocks/>
            </p:cNvSpPr>
            <p:nvPr/>
          </p:nvSpPr>
          <p:spPr bwMode="auto">
            <a:xfrm>
              <a:off x="2979" y="3830"/>
              <a:ext cx="61" cy="12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17" y="21"/>
                </a:cxn>
                <a:cxn ang="0">
                  <a:pos x="27" y="43"/>
                </a:cxn>
                <a:cxn ang="0">
                  <a:pos x="44" y="59"/>
                </a:cxn>
                <a:cxn ang="0">
                  <a:pos x="61" y="74"/>
                </a:cxn>
                <a:cxn ang="0">
                  <a:pos x="61" y="74"/>
                </a:cxn>
                <a:cxn ang="0">
                  <a:pos x="61" y="85"/>
                </a:cxn>
                <a:cxn ang="0">
                  <a:pos x="58" y="100"/>
                </a:cxn>
                <a:cxn ang="0">
                  <a:pos x="56" y="114"/>
                </a:cxn>
                <a:cxn ang="0">
                  <a:pos x="51" y="126"/>
                </a:cxn>
                <a:cxn ang="0">
                  <a:pos x="51" y="126"/>
                </a:cxn>
                <a:cxn ang="0">
                  <a:pos x="41" y="119"/>
                </a:cxn>
                <a:cxn ang="0">
                  <a:pos x="32" y="109"/>
                </a:cxn>
                <a:cxn ang="0">
                  <a:pos x="22" y="97"/>
                </a:cxn>
                <a:cxn ang="0">
                  <a:pos x="15" y="88"/>
                </a:cxn>
                <a:cxn ang="0">
                  <a:pos x="10" y="76"/>
                </a:cxn>
                <a:cxn ang="0">
                  <a:pos x="5" y="64"/>
                </a:cxn>
                <a:cxn ang="0">
                  <a:pos x="3" y="50"/>
                </a:cxn>
                <a:cxn ang="0">
                  <a:pos x="0" y="38"/>
                </a:cxn>
                <a:cxn ang="0">
                  <a:pos x="10" y="0"/>
                </a:cxn>
              </a:cxnLst>
              <a:rect l="0" t="0" r="r" b="b"/>
              <a:pathLst>
                <a:path w="61" h="126">
                  <a:moveTo>
                    <a:pt x="10" y="0"/>
                  </a:moveTo>
                  <a:lnTo>
                    <a:pt x="10" y="0"/>
                  </a:lnTo>
                  <a:lnTo>
                    <a:pt x="17" y="21"/>
                  </a:lnTo>
                  <a:lnTo>
                    <a:pt x="27" y="43"/>
                  </a:lnTo>
                  <a:lnTo>
                    <a:pt x="44" y="59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61" y="85"/>
                  </a:lnTo>
                  <a:lnTo>
                    <a:pt x="58" y="100"/>
                  </a:lnTo>
                  <a:lnTo>
                    <a:pt x="56" y="114"/>
                  </a:lnTo>
                  <a:lnTo>
                    <a:pt x="51" y="126"/>
                  </a:lnTo>
                  <a:lnTo>
                    <a:pt x="51" y="126"/>
                  </a:lnTo>
                  <a:lnTo>
                    <a:pt x="41" y="119"/>
                  </a:lnTo>
                  <a:lnTo>
                    <a:pt x="32" y="109"/>
                  </a:lnTo>
                  <a:lnTo>
                    <a:pt x="22" y="97"/>
                  </a:lnTo>
                  <a:lnTo>
                    <a:pt x="15" y="88"/>
                  </a:lnTo>
                  <a:lnTo>
                    <a:pt x="10" y="76"/>
                  </a:lnTo>
                  <a:lnTo>
                    <a:pt x="5" y="64"/>
                  </a:lnTo>
                  <a:lnTo>
                    <a:pt x="3" y="50"/>
                  </a:lnTo>
                  <a:lnTo>
                    <a:pt x="0" y="38"/>
                  </a:lnTo>
                  <a:lnTo>
                    <a:pt x="1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90" name="Freeform 62"/>
            <p:cNvSpPr>
              <a:spLocks noEditPoints="1"/>
            </p:cNvSpPr>
            <p:nvPr/>
          </p:nvSpPr>
          <p:spPr bwMode="auto">
            <a:xfrm>
              <a:off x="2974" y="3830"/>
              <a:ext cx="71" cy="133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5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3" y="52"/>
                </a:cxn>
                <a:cxn ang="0">
                  <a:pos x="5" y="64"/>
                </a:cxn>
                <a:cxn ang="0">
                  <a:pos x="10" y="78"/>
                </a:cxn>
                <a:cxn ang="0">
                  <a:pos x="17" y="90"/>
                </a:cxn>
                <a:cxn ang="0">
                  <a:pos x="25" y="102"/>
                </a:cxn>
                <a:cxn ang="0">
                  <a:pos x="32" y="112"/>
                </a:cxn>
                <a:cxn ang="0">
                  <a:pos x="44" y="121"/>
                </a:cxn>
                <a:cxn ang="0">
                  <a:pos x="54" y="128"/>
                </a:cxn>
                <a:cxn ang="0">
                  <a:pos x="58" y="133"/>
                </a:cxn>
                <a:cxn ang="0">
                  <a:pos x="61" y="128"/>
                </a:cxn>
                <a:cxn ang="0">
                  <a:pos x="61" y="128"/>
                </a:cxn>
                <a:cxn ang="0">
                  <a:pos x="66" y="116"/>
                </a:cxn>
                <a:cxn ang="0">
                  <a:pos x="68" y="100"/>
                </a:cxn>
                <a:cxn ang="0">
                  <a:pos x="71" y="85"/>
                </a:cxn>
                <a:cxn ang="0">
                  <a:pos x="71" y="71"/>
                </a:cxn>
                <a:cxn ang="0">
                  <a:pos x="71" y="69"/>
                </a:cxn>
                <a:cxn ang="0">
                  <a:pos x="68" y="69"/>
                </a:cxn>
                <a:cxn ang="0">
                  <a:pos x="68" y="69"/>
                </a:cxn>
                <a:cxn ang="0">
                  <a:pos x="51" y="55"/>
                </a:cxn>
                <a:cxn ang="0">
                  <a:pos x="37" y="38"/>
                </a:cxn>
                <a:cxn ang="0">
                  <a:pos x="27" y="19"/>
                </a:cxn>
                <a:cxn ang="0">
                  <a:pos x="20" y="0"/>
                </a:cxn>
                <a:cxn ang="0">
                  <a:pos x="10" y="0"/>
                </a:cxn>
                <a:cxn ang="0">
                  <a:pos x="0" y="35"/>
                </a:cxn>
                <a:cxn ang="0">
                  <a:pos x="15" y="19"/>
                </a:cxn>
                <a:cxn ang="0">
                  <a:pos x="15" y="19"/>
                </a:cxn>
                <a:cxn ang="0">
                  <a:pos x="22" y="35"/>
                </a:cxn>
                <a:cxn ang="0">
                  <a:pos x="34" y="50"/>
                </a:cxn>
                <a:cxn ang="0">
                  <a:pos x="46" y="64"/>
                </a:cxn>
                <a:cxn ang="0">
                  <a:pos x="61" y="76"/>
                </a:cxn>
                <a:cxn ang="0">
                  <a:pos x="61" y="76"/>
                </a:cxn>
                <a:cxn ang="0">
                  <a:pos x="61" y="78"/>
                </a:cxn>
                <a:cxn ang="0">
                  <a:pos x="61" y="78"/>
                </a:cxn>
                <a:cxn ang="0">
                  <a:pos x="58" y="97"/>
                </a:cxn>
                <a:cxn ang="0">
                  <a:pos x="54" y="116"/>
                </a:cxn>
                <a:cxn ang="0">
                  <a:pos x="54" y="116"/>
                </a:cxn>
                <a:cxn ang="0">
                  <a:pos x="37" y="102"/>
                </a:cxn>
                <a:cxn ang="0">
                  <a:pos x="25" y="83"/>
                </a:cxn>
                <a:cxn ang="0">
                  <a:pos x="15" y="62"/>
                </a:cxn>
                <a:cxn ang="0">
                  <a:pos x="10" y="38"/>
                </a:cxn>
                <a:cxn ang="0">
                  <a:pos x="10" y="38"/>
                </a:cxn>
                <a:cxn ang="0">
                  <a:pos x="15" y="19"/>
                </a:cxn>
                <a:cxn ang="0">
                  <a:pos x="15" y="19"/>
                </a:cxn>
              </a:cxnLst>
              <a:rect l="0" t="0" r="r" b="b"/>
              <a:pathLst>
                <a:path w="71" h="133">
                  <a:moveTo>
                    <a:pt x="0" y="35"/>
                  </a:moveTo>
                  <a:lnTo>
                    <a:pt x="0" y="3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3" y="52"/>
                  </a:lnTo>
                  <a:lnTo>
                    <a:pt x="5" y="64"/>
                  </a:lnTo>
                  <a:lnTo>
                    <a:pt x="10" y="78"/>
                  </a:lnTo>
                  <a:lnTo>
                    <a:pt x="17" y="90"/>
                  </a:lnTo>
                  <a:lnTo>
                    <a:pt x="25" y="102"/>
                  </a:lnTo>
                  <a:lnTo>
                    <a:pt x="32" y="112"/>
                  </a:lnTo>
                  <a:lnTo>
                    <a:pt x="44" y="121"/>
                  </a:lnTo>
                  <a:lnTo>
                    <a:pt x="54" y="128"/>
                  </a:lnTo>
                  <a:lnTo>
                    <a:pt x="58" y="133"/>
                  </a:lnTo>
                  <a:lnTo>
                    <a:pt x="61" y="128"/>
                  </a:lnTo>
                  <a:lnTo>
                    <a:pt x="61" y="128"/>
                  </a:lnTo>
                  <a:lnTo>
                    <a:pt x="66" y="116"/>
                  </a:lnTo>
                  <a:lnTo>
                    <a:pt x="68" y="100"/>
                  </a:lnTo>
                  <a:lnTo>
                    <a:pt x="71" y="85"/>
                  </a:lnTo>
                  <a:lnTo>
                    <a:pt x="71" y="71"/>
                  </a:lnTo>
                  <a:lnTo>
                    <a:pt x="71" y="69"/>
                  </a:lnTo>
                  <a:lnTo>
                    <a:pt x="68" y="69"/>
                  </a:lnTo>
                  <a:lnTo>
                    <a:pt x="68" y="69"/>
                  </a:lnTo>
                  <a:lnTo>
                    <a:pt x="51" y="55"/>
                  </a:lnTo>
                  <a:lnTo>
                    <a:pt x="37" y="38"/>
                  </a:lnTo>
                  <a:lnTo>
                    <a:pt x="27" y="19"/>
                  </a:lnTo>
                  <a:lnTo>
                    <a:pt x="20" y="0"/>
                  </a:lnTo>
                  <a:lnTo>
                    <a:pt x="10" y="0"/>
                  </a:lnTo>
                  <a:lnTo>
                    <a:pt x="0" y="35"/>
                  </a:lnTo>
                  <a:close/>
                  <a:moveTo>
                    <a:pt x="15" y="19"/>
                  </a:moveTo>
                  <a:lnTo>
                    <a:pt x="15" y="19"/>
                  </a:lnTo>
                  <a:lnTo>
                    <a:pt x="22" y="35"/>
                  </a:lnTo>
                  <a:lnTo>
                    <a:pt x="34" y="50"/>
                  </a:lnTo>
                  <a:lnTo>
                    <a:pt x="46" y="64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61" y="78"/>
                  </a:lnTo>
                  <a:lnTo>
                    <a:pt x="61" y="78"/>
                  </a:lnTo>
                  <a:lnTo>
                    <a:pt x="58" y="97"/>
                  </a:lnTo>
                  <a:lnTo>
                    <a:pt x="54" y="116"/>
                  </a:lnTo>
                  <a:lnTo>
                    <a:pt x="54" y="116"/>
                  </a:lnTo>
                  <a:lnTo>
                    <a:pt x="37" y="102"/>
                  </a:lnTo>
                  <a:lnTo>
                    <a:pt x="25" y="83"/>
                  </a:lnTo>
                  <a:lnTo>
                    <a:pt x="15" y="62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5" y="19"/>
                  </a:lnTo>
                  <a:lnTo>
                    <a:pt x="15" y="1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91" name="Freeform 63"/>
            <p:cNvSpPr>
              <a:spLocks/>
            </p:cNvSpPr>
            <p:nvPr/>
          </p:nvSpPr>
          <p:spPr bwMode="auto">
            <a:xfrm>
              <a:off x="2928" y="3637"/>
              <a:ext cx="356" cy="471"/>
            </a:xfrm>
            <a:custGeom>
              <a:avLst/>
              <a:gdLst/>
              <a:ahLst/>
              <a:cxnLst>
                <a:cxn ang="0">
                  <a:pos x="351" y="100"/>
                </a:cxn>
                <a:cxn ang="0">
                  <a:pos x="351" y="100"/>
                </a:cxn>
                <a:cxn ang="0">
                  <a:pos x="344" y="76"/>
                </a:cxn>
                <a:cxn ang="0">
                  <a:pos x="330" y="50"/>
                </a:cxn>
                <a:cxn ang="0">
                  <a:pos x="310" y="28"/>
                </a:cxn>
                <a:cxn ang="0">
                  <a:pos x="298" y="19"/>
                </a:cxn>
                <a:cxn ang="0">
                  <a:pos x="288" y="12"/>
                </a:cxn>
                <a:cxn ang="0">
                  <a:pos x="276" y="5"/>
                </a:cxn>
                <a:cxn ang="0">
                  <a:pos x="264" y="2"/>
                </a:cxn>
                <a:cxn ang="0">
                  <a:pos x="250" y="0"/>
                </a:cxn>
                <a:cxn ang="0">
                  <a:pos x="238" y="0"/>
                </a:cxn>
                <a:cxn ang="0">
                  <a:pos x="225" y="2"/>
                </a:cxn>
                <a:cxn ang="0">
                  <a:pos x="211" y="7"/>
                </a:cxn>
                <a:cxn ang="0">
                  <a:pos x="199" y="14"/>
                </a:cxn>
                <a:cxn ang="0">
                  <a:pos x="187" y="26"/>
                </a:cxn>
                <a:cxn ang="0">
                  <a:pos x="187" y="26"/>
                </a:cxn>
                <a:cxn ang="0">
                  <a:pos x="177" y="38"/>
                </a:cxn>
                <a:cxn ang="0">
                  <a:pos x="167" y="50"/>
                </a:cxn>
                <a:cxn ang="0">
                  <a:pos x="155" y="81"/>
                </a:cxn>
                <a:cxn ang="0">
                  <a:pos x="143" y="117"/>
                </a:cxn>
                <a:cxn ang="0">
                  <a:pos x="134" y="152"/>
                </a:cxn>
                <a:cxn ang="0">
                  <a:pos x="117" y="226"/>
                </a:cxn>
                <a:cxn ang="0">
                  <a:pos x="104" y="259"/>
                </a:cxn>
                <a:cxn ang="0">
                  <a:pos x="92" y="288"/>
                </a:cxn>
                <a:cxn ang="0">
                  <a:pos x="92" y="288"/>
                </a:cxn>
                <a:cxn ang="0">
                  <a:pos x="75" y="312"/>
                </a:cxn>
                <a:cxn ang="0">
                  <a:pos x="54" y="343"/>
                </a:cxn>
                <a:cxn ang="0">
                  <a:pos x="32" y="376"/>
                </a:cxn>
                <a:cxn ang="0">
                  <a:pos x="13" y="407"/>
                </a:cxn>
                <a:cxn ang="0">
                  <a:pos x="5" y="424"/>
                </a:cxn>
                <a:cxn ang="0">
                  <a:pos x="0" y="436"/>
                </a:cxn>
                <a:cxn ang="0">
                  <a:pos x="0" y="448"/>
                </a:cxn>
                <a:cxn ang="0">
                  <a:pos x="3" y="459"/>
                </a:cxn>
                <a:cxn ang="0">
                  <a:pos x="10" y="467"/>
                </a:cxn>
                <a:cxn ang="0">
                  <a:pos x="22" y="469"/>
                </a:cxn>
                <a:cxn ang="0">
                  <a:pos x="42" y="471"/>
                </a:cxn>
                <a:cxn ang="0">
                  <a:pos x="66" y="469"/>
                </a:cxn>
                <a:cxn ang="0">
                  <a:pos x="66" y="469"/>
                </a:cxn>
                <a:cxn ang="0">
                  <a:pos x="92" y="462"/>
                </a:cxn>
                <a:cxn ang="0">
                  <a:pos x="121" y="452"/>
                </a:cxn>
                <a:cxn ang="0">
                  <a:pos x="150" y="438"/>
                </a:cxn>
                <a:cxn ang="0">
                  <a:pos x="177" y="421"/>
                </a:cxn>
                <a:cxn ang="0">
                  <a:pos x="204" y="402"/>
                </a:cxn>
                <a:cxn ang="0">
                  <a:pos x="230" y="381"/>
                </a:cxn>
                <a:cxn ang="0">
                  <a:pos x="255" y="355"/>
                </a:cxn>
                <a:cxn ang="0">
                  <a:pos x="279" y="331"/>
                </a:cxn>
                <a:cxn ang="0">
                  <a:pos x="298" y="302"/>
                </a:cxn>
                <a:cxn ang="0">
                  <a:pos x="317" y="274"/>
                </a:cxn>
                <a:cxn ang="0">
                  <a:pos x="332" y="245"/>
                </a:cxn>
                <a:cxn ang="0">
                  <a:pos x="344" y="217"/>
                </a:cxn>
                <a:cxn ang="0">
                  <a:pos x="351" y="186"/>
                </a:cxn>
                <a:cxn ang="0">
                  <a:pos x="356" y="157"/>
                </a:cxn>
                <a:cxn ang="0">
                  <a:pos x="356" y="128"/>
                </a:cxn>
                <a:cxn ang="0">
                  <a:pos x="351" y="100"/>
                </a:cxn>
                <a:cxn ang="0">
                  <a:pos x="351" y="100"/>
                </a:cxn>
              </a:cxnLst>
              <a:rect l="0" t="0" r="r" b="b"/>
              <a:pathLst>
                <a:path w="356" h="471">
                  <a:moveTo>
                    <a:pt x="351" y="100"/>
                  </a:moveTo>
                  <a:lnTo>
                    <a:pt x="351" y="100"/>
                  </a:lnTo>
                  <a:lnTo>
                    <a:pt x="344" y="76"/>
                  </a:lnTo>
                  <a:lnTo>
                    <a:pt x="330" y="50"/>
                  </a:lnTo>
                  <a:lnTo>
                    <a:pt x="310" y="28"/>
                  </a:lnTo>
                  <a:lnTo>
                    <a:pt x="298" y="19"/>
                  </a:lnTo>
                  <a:lnTo>
                    <a:pt x="288" y="12"/>
                  </a:lnTo>
                  <a:lnTo>
                    <a:pt x="276" y="5"/>
                  </a:lnTo>
                  <a:lnTo>
                    <a:pt x="264" y="2"/>
                  </a:lnTo>
                  <a:lnTo>
                    <a:pt x="250" y="0"/>
                  </a:lnTo>
                  <a:lnTo>
                    <a:pt x="238" y="0"/>
                  </a:lnTo>
                  <a:lnTo>
                    <a:pt x="225" y="2"/>
                  </a:lnTo>
                  <a:lnTo>
                    <a:pt x="211" y="7"/>
                  </a:lnTo>
                  <a:lnTo>
                    <a:pt x="199" y="14"/>
                  </a:lnTo>
                  <a:lnTo>
                    <a:pt x="187" y="26"/>
                  </a:lnTo>
                  <a:lnTo>
                    <a:pt x="187" y="26"/>
                  </a:lnTo>
                  <a:lnTo>
                    <a:pt x="177" y="38"/>
                  </a:lnTo>
                  <a:lnTo>
                    <a:pt x="167" y="50"/>
                  </a:lnTo>
                  <a:lnTo>
                    <a:pt x="155" y="81"/>
                  </a:lnTo>
                  <a:lnTo>
                    <a:pt x="143" y="117"/>
                  </a:lnTo>
                  <a:lnTo>
                    <a:pt x="134" y="152"/>
                  </a:lnTo>
                  <a:lnTo>
                    <a:pt x="117" y="226"/>
                  </a:lnTo>
                  <a:lnTo>
                    <a:pt x="104" y="259"/>
                  </a:lnTo>
                  <a:lnTo>
                    <a:pt x="92" y="288"/>
                  </a:lnTo>
                  <a:lnTo>
                    <a:pt x="92" y="288"/>
                  </a:lnTo>
                  <a:lnTo>
                    <a:pt x="75" y="312"/>
                  </a:lnTo>
                  <a:lnTo>
                    <a:pt x="54" y="343"/>
                  </a:lnTo>
                  <a:lnTo>
                    <a:pt x="32" y="376"/>
                  </a:lnTo>
                  <a:lnTo>
                    <a:pt x="13" y="407"/>
                  </a:lnTo>
                  <a:lnTo>
                    <a:pt x="5" y="424"/>
                  </a:lnTo>
                  <a:lnTo>
                    <a:pt x="0" y="436"/>
                  </a:lnTo>
                  <a:lnTo>
                    <a:pt x="0" y="448"/>
                  </a:lnTo>
                  <a:lnTo>
                    <a:pt x="3" y="459"/>
                  </a:lnTo>
                  <a:lnTo>
                    <a:pt x="10" y="467"/>
                  </a:lnTo>
                  <a:lnTo>
                    <a:pt x="22" y="469"/>
                  </a:lnTo>
                  <a:lnTo>
                    <a:pt x="42" y="471"/>
                  </a:lnTo>
                  <a:lnTo>
                    <a:pt x="66" y="469"/>
                  </a:lnTo>
                  <a:lnTo>
                    <a:pt x="66" y="469"/>
                  </a:lnTo>
                  <a:lnTo>
                    <a:pt x="92" y="462"/>
                  </a:lnTo>
                  <a:lnTo>
                    <a:pt x="121" y="452"/>
                  </a:lnTo>
                  <a:lnTo>
                    <a:pt x="150" y="438"/>
                  </a:lnTo>
                  <a:lnTo>
                    <a:pt x="177" y="421"/>
                  </a:lnTo>
                  <a:lnTo>
                    <a:pt x="204" y="402"/>
                  </a:lnTo>
                  <a:lnTo>
                    <a:pt x="230" y="381"/>
                  </a:lnTo>
                  <a:lnTo>
                    <a:pt x="255" y="355"/>
                  </a:lnTo>
                  <a:lnTo>
                    <a:pt x="279" y="331"/>
                  </a:lnTo>
                  <a:lnTo>
                    <a:pt x="298" y="302"/>
                  </a:lnTo>
                  <a:lnTo>
                    <a:pt x="317" y="274"/>
                  </a:lnTo>
                  <a:lnTo>
                    <a:pt x="332" y="245"/>
                  </a:lnTo>
                  <a:lnTo>
                    <a:pt x="344" y="217"/>
                  </a:lnTo>
                  <a:lnTo>
                    <a:pt x="351" y="186"/>
                  </a:lnTo>
                  <a:lnTo>
                    <a:pt x="356" y="157"/>
                  </a:lnTo>
                  <a:lnTo>
                    <a:pt x="356" y="128"/>
                  </a:lnTo>
                  <a:lnTo>
                    <a:pt x="351" y="100"/>
                  </a:lnTo>
                  <a:lnTo>
                    <a:pt x="351" y="10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92" name="Freeform 64"/>
            <p:cNvSpPr>
              <a:spLocks noEditPoints="1"/>
            </p:cNvSpPr>
            <p:nvPr/>
          </p:nvSpPr>
          <p:spPr bwMode="auto">
            <a:xfrm>
              <a:off x="2924" y="3630"/>
              <a:ext cx="367" cy="483"/>
            </a:xfrm>
            <a:custGeom>
              <a:avLst/>
              <a:gdLst/>
              <a:ahLst/>
              <a:cxnLst>
                <a:cxn ang="0">
                  <a:pos x="186" y="31"/>
                </a:cxn>
                <a:cxn ang="0">
                  <a:pos x="167" y="59"/>
                </a:cxn>
                <a:cxn ang="0">
                  <a:pos x="150" y="95"/>
                </a:cxn>
                <a:cxn ang="0">
                  <a:pos x="128" y="176"/>
                </a:cxn>
                <a:cxn ang="0">
                  <a:pos x="113" y="240"/>
                </a:cxn>
                <a:cxn ang="0">
                  <a:pos x="92" y="293"/>
                </a:cxn>
                <a:cxn ang="0">
                  <a:pos x="62" y="333"/>
                </a:cxn>
                <a:cxn ang="0">
                  <a:pos x="36" y="371"/>
                </a:cxn>
                <a:cxn ang="0">
                  <a:pos x="4" y="426"/>
                </a:cxn>
                <a:cxn ang="0">
                  <a:pos x="0" y="457"/>
                </a:cxn>
                <a:cxn ang="0">
                  <a:pos x="2" y="469"/>
                </a:cxn>
                <a:cxn ang="0">
                  <a:pos x="7" y="474"/>
                </a:cxn>
                <a:cxn ang="0">
                  <a:pos x="26" y="483"/>
                </a:cxn>
                <a:cxn ang="0">
                  <a:pos x="70" y="481"/>
                </a:cxn>
                <a:cxn ang="0">
                  <a:pos x="104" y="474"/>
                </a:cxn>
                <a:cxn ang="0">
                  <a:pos x="169" y="443"/>
                </a:cxn>
                <a:cxn ang="0">
                  <a:pos x="232" y="395"/>
                </a:cxn>
                <a:cxn ang="0">
                  <a:pos x="290" y="335"/>
                </a:cxn>
                <a:cxn ang="0">
                  <a:pos x="314" y="302"/>
                </a:cxn>
                <a:cxn ang="0">
                  <a:pos x="343" y="250"/>
                </a:cxn>
                <a:cxn ang="0">
                  <a:pos x="360" y="200"/>
                </a:cxn>
                <a:cxn ang="0">
                  <a:pos x="367" y="152"/>
                </a:cxn>
                <a:cxn ang="0">
                  <a:pos x="360" y="107"/>
                </a:cxn>
                <a:cxn ang="0">
                  <a:pos x="360" y="107"/>
                </a:cxn>
                <a:cxn ang="0">
                  <a:pos x="348" y="74"/>
                </a:cxn>
                <a:cxn ang="0">
                  <a:pos x="329" y="43"/>
                </a:cxn>
                <a:cxn ang="0">
                  <a:pos x="300" y="19"/>
                </a:cxn>
                <a:cxn ang="0">
                  <a:pos x="268" y="2"/>
                </a:cxn>
                <a:cxn ang="0">
                  <a:pos x="251" y="0"/>
                </a:cxn>
                <a:cxn ang="0">
                  <a:pos x="229" y="2"/>
                </a:cxn>
                <a:cxn ang="0">
                  <a:pos x="208" y="12"/>
                </a:cxn>
                <a:cxn ang="0">
                  <a:pos x="186" y="31"/>
                </a:cxn>
                <a:cxn ang="0">
                  <a:pos x="12" y="464"/>
                </a:cxn>
                <a:cxn ang="0">
                  <a:pos x="9" y="459"/>
                </a:cxn>
                <a:cxn ang="0">
                  <a:pos x="12" y="440"/>
                </a:cxn>
                <a:cxn ang="0">
                  <a:pos x="26" y="407"/>
                </a:cxn>
                <a:cxn ang="0">
                  <a:pos x="72" y="340"/>
                </a:cxn>
                <a:cxn ang="0">
                  <a:pos x="101" y="297"/>
                </a:cxn>
                <a:cxn ang="0">
                  <a:pos x="113" y="274"/>
                </a:cxn>
                <a:cxn ang="0">
                  <a:pos x="140" y="178"/>
                </a:cxn>
                <a:cxn ang="0">
                  <a:pos x="150" y="138"/>
                </a:cxn>
                <a:cxn ang="0">
                  <a:pos x="167" y="81"/>
                </a:cxn>
                <a:cxn ang="0">
                  <a:pos x="183" y="50"/>
                </a:cxn>
                <a:cxn ang="0">
                  <a:pos x="193" y="38"/>
                </a:cxn>
                <a:cxn ang="0">
                  <a:pos x="227" y="14"/>
                </a:cxn>
                <a:cxn ang="0">
                  <a:pos x="266" y="12"/>
                </a:cxn>
                <a:cxn ang="0">
                  <a:pos x="280" y="19"/>
                </a:cxn>
                <a:cxn ang="0">
                  <a:pos x="309" y="38"/>
                </a:cxn>
                <a:cxn ang="0">
                  <a:pos x="331" y="64"/>
                </a:cxn>
                <a:cxn ang="0">
                  <a:pos x="346" y="95"/>
                </a:cxn>
                <a:cxn ang="0">
                  <a:pos x="350" y="109"/>
                </a:cxn>
                <a:cxn ang="0">
                  <a:pos x="358" y="150"/>
                </a:cxn>
                <a:cxn ang="0">
                  <a:pos x="355" y="166"/>
                </a:cxn>
                <a:cxn ang="0">
                  <a:pos x="348" y="202"/>
                </a:cxn>
                <a:cxn ang="0">
                  <a:pos x="326" y="259"/>
                </a:cxn>
                <a:cxn ang="0">
                  <a:pos x="304" y="297"/>
                </a:cxn>
                <a:cxn ang="0">
                  <a:pos x="254" y="359"/>
                </a:cxn>
                <a:cxn ang="0">
                  <a:pos x="196" y="412"/>
                </a:cxn>
                <a:cxn ang="0">
                  <a:pos x="133" y="450"/>
                </a:cxn>
                <a:cxn ang="0">
                  <a:pos x="70" y="471"/>
                </a:cxn>
                <a:cxn ang="0">
                  <a:pos x="48" y="474"/>
                </a:cxn>
                <a:cxn ang="0">
                  <a:pos x="19" y="469"/>
                </a:cxn>
                <a:cxn ang="0">
                  <a:pos x="12" y="464"/>
                </a:cxn>
              </a:cxnLst>
              <a:rect l="0" t="0" r="r" b="b"/>
              <a:pathLst>
                <a:path w="367" h="483">
                  <a:moveTo>
                    <a:pt x="186" y="31"/>
                  </a:moveTo>
                  <a:lnTo>
                    <a:pt x="186" y="31"/>
                  </a:lnTo>
                  <a:lnTo>
                    <a:pt x="176" y="43"/>
                  </a:lnTo>
                  <a:lnTo>
                    <a:pt x="167" y="59"/>
                  </a:lnTo>
                  <a:lnTo>
                    <a:pt x="157" y="76"/>
                  </a:lnTo>
                  <a:lnTo>
                    <a:pt x="150" y="95"/>
                  </a:lnTo>
                  <a:lnTo>
                    <a:pt x="140" y="135"/>
                  </a:lnTo>
                  <a:lnTo>
                    <a:pt x="128" y="176"/>
                  </a:lnTo>
                  <a:lnTo>
                    <a:pt x="128" y="176"/>
                  </a:lnTo>
                  <a:lnTo>
                    <a:pt x="113" y="240"/>
                  </a:lnTo>
                  <a:lnTo>
                    <a:pt x="104" y="269"/>
                  </a:lnTo>
                  <a:lnTo>
                    <a:pt x="92" y="293"/>
                  </a:lnTo>
                  <a:lnTo>
                    <a:pt x="92" y="293"/>
                  </a:lnTo>
                  <a:lnTo>
                    <a:pt x="62" y="333"/>
                  </a:lnTo>
                  <a:lnTo>
                    <a:pt x="62" y="333"/>
                  </a:lnTo>
                  <a:lnTo>
                    <a:pt x="36" y="371"/>
                  </a:lnTo>
                  <a:lnTo>
                    <a:pt x="14" y="407"/>
                  </a:lnTo>
                  <a:lnTo>
                    <a:pt x="4" y="426"/>
                  </a:lnTo>
                  <a:lnTo>
                    <a:pt x="0" y="443"/>
                  </a:lnTo>
                  <a:lnTo>
                    <a:pt x="0" y="457"/>
                  </a:lnTo>
                  <a:lnTo>
                    <a:pt x="0" y="462"/>
                  </a:lnTo>
                  <a:lnTo>
                    <a:pt x="2" y="469"/>
                  </a:lnTo>
                  <a:lnTo>
                    <a:pt x="2" y="469"/>
                  </a:lnTo>
                  <a:lnTo>
                    <a:pt x="7" y="474"/>
                  </a:lnTo>
                  <a:lnTo>
                    <a:pt x="12" y="476"/>
                  </a:lnTo>
                  <a:lnTo>
                    <a:pt x="26" y="483"/>
                  </a:lnTo>
                  <a:lnTo>
                    <a:pt x="46" y="483"/>
                  </a:lnTo>
                  <a:lnTo>
                    <a:pt x="70" y="481"/>
                  </a:lnTo>
                  <a:lnTo>
                    <a:pt x="70" y="481"/>
                  </a:lnTo>
                  <a:lnTo>
                    <a:pt x="104" y="474"/>
                  </a:lnTo>
                  <a:lnTo>
                    <a:pt x="135" y="459"/>
                  </a:lnTo>
                  <a:lnTo>
                    <a:pt x="169" y="443"/>
                  </a:lnTo>
                  <a:lnTo>
                    <a:pt x="200" y="421"/>
                  </a:lnTo>
                  <a:lnTo>
                    <a:pt x="232" y="395"/>
                  </a:lnTo>
                  <a:lnTo>
                    <a:pt x="261" y="366"/>
                  </a:lnTo>
                  <a:lnTo>
                    <a:pt x="290" y="335"/>
                  </a:lnTo>
                  <a:lnTo>
                    <a:pt x="314" y="302"/>
                  </a:lnTo>
                  <a:lnTo>
                    <a:pt x="314" y="302"/>
                  </a:lnTo>
                  <a:lnTo>
                    <a:pt x="329" y="276"/>
                  </a:lnTo>
                  <a:lnTo>
                    <a:pt x="343" y="250"/>
                  </a:lnTo>
                  <a:lnTo>
                    <a:pt x="353" y="226"/>
                  </a:lnTo>
                  <a:lnTo>
                    <a:pt x="360" y="200"/>
                  </a:lnTo>
                  <a:lnTo>
                    <a:pt x="365" y="176"/>
                  </a:lnTo>
                  <a:lnTo>
                    <a:pt x="367" y="152"/>
                  </a:lnTo>
                  <a:lnTo>
                    <a:pt x="365" y="128"/>
                  </a:lnTo>
                  <a:lnTo>
                    <a:pt x="360" y="107"/>
                  </a:lnTo>
                  <a:lnTo>
                    <a:pt x="360" y="107"/>
                  </a:lnTo>
                  <a:lnTo>
                    <a:pt x="360" y="107"/>
                  </a:lnTo>
                  <a:lnTo>
                    <a:pt x="355" y="90"/>
                  </a:lnTo>
                  <a:lnTo>
                    <a:pt x="348" y="74"/>
                  </a:lnTo>
                  <a:lnTo>
                    <a:pt x="338" y="59"/>
                  </a:lnTo>
                  <a:lnTo>
                    <a:pt x="329" y="43"/>
                  </a:lnTo>
                  <a:lnTo>
                    <a:pt x="314" y="31"/>
                  </a:lnTo>
                  <a:lnTo>
                    <a:pt x="300" y="19"/>
                  </a:lnTo>
                  <a:lnTo>
                    <a:pt x="285" y="9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51" y="0"/>
                  </a:lnTo>
                  <a:lnTo>
                    <a:pt x="242" y="2"/>
                  </a:lnTo>
                  <a:lnTo>
                    <a:pt x="229" y="2"/>
                  </a:lnTo>
                  <a:lnTo>
                    <a:pt x="220" y="7"/>
                  </a:lnTo>
                  <a:lnTo>
                    <a:pt x="208" y="12"/>
                  </a:lnTo>
                  <a:lnTo>
                    <a:pt x="198" y="19"/>
                  </a:lnTo>
                  <a:lnTo>
                    <a:pt x="186" y="31"/>
                  </a:lnTo>
                  <a:lnTo>
                    <a:pt x="186" y="31"/>
                  </a:lnTo>
                  <a:close/>
                  <a:moveTo>
                    <a:pt x="12" y="464"/>
                  </a:moveTo>
                  <a:lnTo>
                    <a:pt x="12" y="464"/>
                  </a:lnTo>
                  <a:lnTo>
                    <a:pt x="9" y="459"/>
                  </a:lnTo>
                  <a:lnTo>
                    <a:pt x="9" y="452"/>
                  </a:lnTo>
                  <a:lnTo>
                    <a:pt x="12" y="440"/>
                  </a:lnTo>
                  <a:lnTo>
                    <a:pt x="17" y="424"/>
                  </a:lnTo>
                  <a:lnTo>
                    <a:pt x="26" y="407"/>
                  </a:lnTo>
                  <a:lnTo>
                    <a:pt x="48" y="371"/>
                  </a:lnTo>
                  <a:lnTo>
                    <a:pt x="72" y="340"/>
                  </a:lnTo>
                  <a:lnTo>
                    <a:pt x="72" y="340"/>
                  </a:lnTo>
                  <a:lnTo>
                    <a:pt x="101" y="297"/>
                  </a:lnTo>
                  <a:lnTo>
                    <a:pt x="101" y="297"/>
                  </a:lnTo>
                  <a:lnTo>
                    <a:pt x="113" y="274"/>
                  </a:lnTo>
                  <a:lnTo>
                    <a:pt x="123" y="243"/>
                  </a:lnTo>
                  <a:lnTo>
                    <a:pt x="140" y="178"/>
                  </a:lnTo>
                  <a:lnTo>
                    <a:pt x="140" y="178"/>
                  </a:lnTo>
                  <a:lnTo>
                    <a:pt x="150" y="138"/>
                  </a:lnTo>
                  <a:lnTo>
                    <a:pt x="159" y="100"/>
                  </a:lnTo>
                  <a:lnTo>
                    <a:pt x="167" y="81"/>
                  </a:lnTo>
                  <a:lnTo>
                    <a:pt x="174" y="64"/>
                  </a:lnTo>
                  <a:lnTo>
                    <a:pt x="183" y="50"/>
                  </a:lnTo>
                  <a:lnTo>
                    <a:pt x="193" y="38"/>
                  </a:lnTo>
                  <a:lnTo>
                    <a:pt x="193" y="38"/>
                  </a:lnTo>
                  <a:lnTo>
                    <a:pt x="210" y="24"/>
                  </a:lnTo>
                  <a:lnTo>
                    <a:pt x="227" y="14"/>
                  </a:lnTo>
                  <a:lnTo>
                    <a:pt x="246" y="12"/>
                  </a:lnTo>
                  <a:lnTo>
                    <a:pt x="266" y="12"/>
                  </a:lnTo>
                  <a:lnTo>
                    <a:pt x="266" y="12"/>
                  </a:lnTo>
                  <a:lnTo>
                    <a:pt x="280" y="19"/>
                  </a:lnTo>
                  <a:lnTo>
                    <a:pt x="295" y="26"/>
                  </a:lnTo>
                  <a:lnTo>
                    <a:pt x="309" y="38"/>
                  </a:lnTo>
                  <a:lnTo>
                    <a:pt x="321" y="50"/>
                  </a:lnTo>
                  <a:lnTo>
                    <a:pt x="331" y="64"/>
                  </a:lnTo>
                  <a:lnTo>
                    <a:pt x="341" y="78"/>
                  </a:lnTo>
                  <a:lnTo>
                    <a:pt x="346" y="95"/>
                  </a:lnTo>
                  <a:lnTo>
                    <a:pt x="350" y="109"/>
                  </a:lnTo>
                  <a:lnTo>
                    <a:pt x="350" y="109"/>
                  </a:lnTo>
                  <a:lnTo>
                    <a:pt x="355" y="128"/>
                  </a:lnTo>
                  <a:lnTo>
                    <a:pt x="358" y="150"/>
                  </a:lnTo>
                  <a:lnTo>
                    <a:pt x="358" y="150"/>
                  </a:lnTo>
                  <a:lnTo>
                    <a:pt x="355" y="166"/>
                  </a:lnTo>
                  <a:lnTo>
                    <a:pt x="353" y="183"/>
                  </a:lnTo>
                  <a:lnTo>
                    <a:pt x="348" y="202"/>
                  </a:lnTo>
                  <a:lnTo>
                    <a:pt x="343" y="221"/>
                  </a:lnTo>
                  <a:lnTo>
                    <a:pt x="326" y="259"/>
                  </a:lnTo>
                  <a:lnTo>
                    <a:pt x="304" y="297"/>
                  </a:lnTo>
                  <a:lnTo>
                    <a:pt x="304" y="297"/>
                  </a:lnTo>
                  <a:lnTo>
                    <a:pt x="280" y="328"/>
                  </a:lnTo>
                  <a:lnTo>
                    <a:pt x="254" y="359"/>
                  </a:lnTo>
                  <a:lnTo>
                    <a:pt x="227" y="388"/>
                  </a:lnTo>
                  <a:lnTo>
                    <a:pt x="196" y="412"/>
                  </a:lnTo>
                  <a:lnTo>
                    <a:pt x="164" y="433"/>
                  </a:lnTo>
                  <a:lnTo>
                    <a:pt x="133" y="450"/>
                  </a:lnTo>
                  <a:lnTo>
                    <a:pt x="99" y="464"/>
                  </a:lnTo>
                  <a:lnTo>
                    <a:pt x="70" y="471"/>
                  </a:lnTo>
                  <a:lnTo>
                    <a:pt x="70" y="471"/>
                  </a:lnTo>
                  <a:lnTo>
                    <a:pt x="48" y="474"/>
                  </a:lnTo>
                  <a:lnTo>
                    <a:pt x="31" y="474"/>
                  </a:lnTo>
                  <a:lnTo>
                    <a:pt x="19" y="469"/>
                  </a:lnTo>
                  <a:lnTo>
                    <a:pt x="12" y="464"/>
                  </a:lnTo>
                  <a:lnTo>
                    <a:pt x="12" y="464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93" name="Freeform 65"/>
            <p:cNvSpPr>
              <a:spLocks/>
            </p:cNvSpPr>
            <p:nvPr/>
          </p:nvSpPr>
          <p:spPr bwMode="auto">
            <a:xfrm>
              <a:off x="3078" y="3723"/>
              <a:ext cx="209" cy="76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06" y="76"/>
                </a:cxn>
                <a:cxn ang="0">
                  <a:pos x="209" y="66"/>
                </a:cxn>
                <a:cxn ang="0">
                  <a:pos x="3" y="0"/>
                </a:cxn>
                <a:cxn ang="0">
                  <a:pos x="0" y="9"/>
                </a:cxn>
              </a:cxnLst>
              <a:rect l="0" t="0" r="r" b="b"/>
              <a:pathLst>
                <a:path w="209" h="76">
                  <a:moveTo>
                    <a:pt x="0" y="9"/>
                  </a:moveTo>
                  <a:lnTo>
                    <a:pt x="206" y="76"/>
                  </a:lnTo>
                  <a:lnTo>
                    <a:pt x="209" y="66"/>
                  </a:lnTo>
                  <a:lnTo>
                    <a:pt x="3" y="0"/>
                  </a:lnTo>
                  <a:lnTo>
                    <a:pt x="0" y="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94" name="Freeform 66"/>
            <p:cNvSpPr>
              <a:spLocks/>
            </p:cNvSpPr>
            <p:nvPr/>
          </p:nvSpPr>
          <p:spPr bwMode="auto">
            <a:xfrm>
              <a:off x="3071" y="3756"/>
              <a:ext cx="206" cy="76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03" y="76"/>
                </a:cxn>
                <a:cxn ang="0">
                  <a:pos x="206" y="67"/>
                </a:cxn>
                <a:cxn ang="0">
                  <a:pos x="3" y="0"/>
                </a:cxn>
                <a:cxn ang="0">
                  <a:pos x="0" y="9"/>
                </a:cxn>
              </a:cxnLst>
              <a:rect l="0" t="0" r="r" b="b"/>
              <a:pathLst>
                <a:path w="206" h="76">
                  <a:moveTo>
                    <a:pt x="0" y="9"/>
                  </a:moveTo>
                  <a:lnTo>
                    <a:pt x="203" y="76"/>
                  </a:lnTo>
                  <a:lnTo>
                    <a:pt x="206" y="67"/>
                  </a:lnTo>
                  <a:lnTo>
                    <a:pt x="3" y="0"/>
                  </a:lnTo>
                  <a:lnTo>
                    <a:pt x="0" y="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95" name="Freeform 67"/>
            <p:cNvSpPr>
              <a:spLocks/>
            </p:cNvSpPr>
            <p:nvPr/>
          </p:nvSpPr>
          <p:spPr bwMode="auto">
            <a:xfrm>
              <a:off x="3062" y="3789"/>
              <a:ext cx="208" cy="76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205" y="76"/>
                </a:cxn>
                <a:cxn ang="0">
                  <a:pos x="208" y="67"/>
                </a:cxn>
                <a:cxn ang="0">
                  <a:pos x="2" y="0"/>
                </a:cxn>
                <a:cxn ang="0">
                  <a:pos x="0" y="10"/>
                </a:cxn>
              </a:cxnLst>
              <a:rect l="0" t="0" r="r" b="b"/>
              <a:pathLst>
                <a:path w="208" h="76">
                  <a:moveTo>
                    <a:pt x="0" y="10"/>
                  </a:moveTo>
                  <a:lnTo>
                    <a:pt x="205" y="76"/>
                  </a:lnTo>
                  <a:lnTo>
                    <a:pt x="208" y="67"/>
                  </a:lnTo>
                  <a:lnTo>
                    <a:pt x="2" y="0"/>
                  </a:lnTo>
                  <a:lnTo>
                    <a:pt x="0" y="1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96" name="Freeform 68"/>
            <p:cNvSpPr>
              <a:spLocks/>
            </p:cNvSpPr>
            <p:nvPr/>
          </p:nvSpPr>
          <p:spPr bwMode="auto">
            <a:xfrm>
              <a:off x="2991" y="3958"/>
              <a:ext cx="170" cy="62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167" y="62"/>
                </a:cxn>
                <a:cxn ang="0">
                  <a:pos x="170" y="53"/>
                </a:cxn>
                <a:cxn ang="0">
                  <a:pos x="5" y="0"/>
                </a:cxn>
                <a:cxn ang="0">
                  <a:pos x="0" y="10"/>
                </a:cxn>
              </a:cxnLst>
              <a:rect l="0" t="0" r="r" b="b"/>
              <a:pathLst>
                <a:path w="170" h="62">
                  <a:moveTo>
                    <a:pt x="0" y="10"/>
                  </a:moveTo>
                  <a:lnTo>
                    <a:pt x="167" y="62"/>
                  </a:lnTo>
                  <a:lnTo>
                    <a:pt x="170" y="53"/>
                  </a:lnTo>
                  <a:lnTo>
                    <a:pt x="5" y="0"/>
                  </a:lnTo>
                  <a:lnTo>
                    <a:pt x="0" y="1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97" name="Freeform 69"/>
            <p:cNvSpPr>
              <a:spLocks/>
            </p:cNvSpPr>
            <p:nvPr/>
          </p:nvSpPr>
          <p:spPr bwMode="auto">
            <a:xfrm>
              <a:off x="2974" y="3975"/>
              <a:ext cx="165" cy="62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163" y="62"/>
                </a:cxn>
                <a:cxn ang="0">
                  <a:pos x="165" y="52"/>
                </a:cxn>
                <a:cxn ang="0">
                  <a:pos x="3" y="0"/>
                </a:cxn>
                <a:cxn ang="0">
                  <a:pos x="0" y="10"/>
                </a:cxn>
              </a:cxnLst>
              <a:rect l="0" t="0" r="r" b="b"/>
              <a:pathLst>
                <a:path w="165" h="62">
                  <a:moveTo>
                    <a:pt x="0" y="10"/>
                  </a:moveTo>
                  <a:lnTo>
                    <a:pt x="163" y="62"/>
                  </a:lnTo>
                  <a:lnTo>
                    <a:pt x="165" y="52"/>
                  </a:lnTo>
                  <a:lnTo>
                    <a:pt x="3" y="0"/>
                  </a:lnTo>
                  <a:lnTo>
                    <a:pt x="0" y="1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98" name="Freeform 70"/>
            <p:cNvSpPr>
              <a:spLocks/>
            </p:cNvSpPr>
            <p:nvPr/>
          </p:nvSpPr>
          <p:spPr bwMode="auto">
            <a:xfrm>
              <a:off x="2967" y="3996"/>
              <a:ext cx="150" cy="58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145" y="58"/>
                </a:cxn>
                <a:cxn ang="0">
                  <a:pos x="150" y="48"/>
                </a:cxn>
                <a:cxn ang="0">
                  <a:pos x="3" y="0"/>
                </a:cxn>
                <a:cxn ang="0">
                  <a:pos x="0" y="10"/>
                </a:cxn>
              </a:cxnLst>
              <a:rect l="0" t="0" r="r" b="b"/>
              <a:pathLst>
                <a:path w="150" h="58">
                  <a:moveTo>
                    <a:pt x="0" y="10"/>
                  </a:moveTo>
                  <a:lnTo>
                    <a:pt x="145" y="58"/>
                  </a:lnTo>
                  <a:lnTo>
                    <a:pt x="150" y="48"/>
                  </a:lnTo>
                  <a:lnTo>
                    <a:pt x="3" y="0"/>
                  </a:lnTo>
                  <a:lnTo>
                    <a:pt x="0" y="1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199" name="Freeform 71"/>
            <p:cNvSpPr>
              <a:spLocks/>
            </p:cNvSpPr>
            <p:nvPr/>
          </p:nvSpPr>
          <p:spPr bwMode="auto">
            <a:xfrm>
              <a:off x="2449" y="3780"/>
              <a:ext cx="32" cy="35"/>
            </a:xfrm>
            <a:custGeom>
              <a:avLst/>
              <a:gdLst/>
              <a:ahLst/>
              <a:cxnLst>
                <a:cxn ang="0">
                  <a:pos x="5" y="35"/>
                </a:cxn>
                <a:cxn ang="0">
                  <a:pos x="5" y="35"/>
                </a:cxn>
                <a:cxn ang="0">
                  <a:pos x="17" y="24"/>
                </a:cxn>
                <a:cxn ang="0">
                  <a:pos x="22" y="19"/>
                </a:cxn>
                <a:cxn ang="0">
                  <a:pos x="32" y="16"/>
                </a:cxn>
                <a:cxn ang="0">
                  <a:pos x="32" y="16"/>
                </a:cxn>
                <a:cxn ang="0">
                  <a:pos x="29" y="0"/>
                </a:cxn>
                <a:cxn ang="0">
                  <a:pos x="29" y="0"/>
                </a:cxn>
                <a:cxn ang="0">
                  <a:pos x="20" y="2"/>
                </a:cxn>
                <a:cxn ang="0">
                  <a:pos x="12" y="7"/>
                </a:cxn>
                <a:cxn ang="0">
                  <a:pos x="5" y="12"/>
                </a:cxn>
                <a:cxn ang="0">
                  <a:pos x="0" y="19"/>
                </a:cxn>
                <a:cxn ang="0">
                  <a:pos x="5" y="35"/>
                </a:cxn>
              </a:cxnLst>
              <a:rect l="0" t="0" r="r" b="b"/>
              <a:pathLst>
                <a:path w="32" h="35">
                  <a:moveTo>
                    <a:pt x="5" y="35"/>
                  </a:moveTo>
                  <a:lnTo>
                    <a:pt x="5" y="35"/>
                  </a:lnTo>
                  <a:lnTo>
                    <a:pt x="17" y="24"/>
                  </a:lnTo>
                  <a:lnTo>
                    <a:pt x="22" y="19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0" y="2"/>
                  </a:lnTo>
                  <a:lnTo>
                    <a:pt x="12" y="7"/>
                  </a:lnTo>
                  <a:lnTo>
                    <a:pt x="5" y="12"/>
                  </a:lnTo>
                  <a:lnTo>
                    <a:pt x="0" y="19"/>
                  </a:lnTo>
                  <a:lnTo>
                    <a:pt x="5" y="3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00" name="Freeform 72"/>
            <p:cNvSpPr>
              <a:spLocks noEditPoints="1"/>
            </p:cNvSpPr>
            <p:nvPr/>
          </p:nvSpPr>
          <p:spPr bwMode="auto">
            <a:xfrm>
              <a:off x="2444" y="3775"/>
              <a:ext cx="42" cy="5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2" y="0"/>
                </a:cxn>
                <a:cxn ang="0">
                  <a:pos x="22" y="2"/>
                </a:cxn>
                <a:cxn ang="0">
                  <a:pos x="15" y="7"/>
                </a:cxn>
                <a:cxn ang="0">
                  <a:pos x="8" y="14"/>
                </a:cxn>
                <a:cxn ang="0">
                  <a:pos x="0" y="21"/>
                </a:cxn>
                <a:cxn ang="0">
                  <a:pos x="0" y="24"/>
                </a:cxn>
                <a:cxn ang="0">
                  <a:pos x="10" y="50"/>
                </a:cxn>
                <a:cxn ang="0">
                  <a:pos x="15" y="43"/>
                </a:cxn>
                <a:cxn ang="0">
                  <a:pos x="22" y="36"/>
                </a:cxn>
                <a:cxn ang="0">
                  <a:pos x="22" y="36"/>
                </a:cxn>
                <a:cxn ang="0">
                  <a:pos x="27" y="29"/>
                </a:cxn>
                <a:cxn ang="0">
                  <a:pos x="32" y="29"/>
                </a:cxn>
                <a:cxn ang="0">
                  <a:pos x="37" y="26"/>
                </a:cxn>
                <a:cxn ang="0">
                  <a:pos x="42" y="29"/>
                </a:cxn>
                <a:cxn ang="0">
                  <a:pos x="42" y="21"/>
                </a:cxn>
                <a:cxn ang="0">
                  <a:pos x="42" y="21"/>
                </a:cxn>
                <a:cxn ang="0">
                  <a:pos x="39" y="12"/>
                </a:cxn>
                <a:cxn ang="0">
                  <a:pos x="37" y="2"/>
                </a:cxn>
                <a:cxn ang="0">
                  <a:pos x="37" y="0"/>
                </a:cxn>
                <a:cxn ang="0">
                  <a:pos x="32" y="0"/>
                </a:cxn>
                <a:cxn ang="0">
                  <a:pos x="29" y="12"/>
                </a:cxn>
                <a:cxn ang="0">
                  <a:pos x="29" y="12"/>
                </a:cxn>
                <a:cxn ang="0">
                  <a:pos x="32" y="19"/>
                </a:cxn>
                <a:cxn ang="0">
                  <a:pos x="32" y="19"/>
                </a:cxn>
                <a:cxn ang="0">
                  <a:pos x="25" y="19"/>
                </a:cxn>
                <a:cxn ang="0">
                  <a:pos x="20" y="21"/>
                </a:cxn>
                <a:cxn ang="0">
                  <a:pos x="13" y="29"/>
                </a:cxn>
                <a:cxn ang="0">
                  <a:pos x="13" y="29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20" y="17"/>
                </a:cxn>
                <a:cxn ang="0">
                  <a:pos x="29" y="12"/>
                </a:cxn>
                <a:cxn ang="0">
                  <a:pos x="29" y="12"/>
                </a:cxn>
              </a:cxnLst>
              <a:rect l="0" t="0" r="r" b="b"/>
              <a:pathLst>
                <a:path w="42" h="50">
                  <a:moveTo>
                    <a:pt x="32" y="0"/>
                  </a:moveTo>
                  <a:lnTo>
                    <a:pt x="32" y="0"/>
                  </a:lnTo>
                  <a:lnTo>
                    <a:pt x="22" y="2"/>
                  </a:lnTo>
                  <a:lnTo>
                    <a:pt x="15" y="7"/>
                  </a:lnTo>
                  <a:lnTo>
                    <a:pt x="8" y="14"/>
                  </a:lnTo>
                  <a:lnTo>
                    <a:pt x="0" y="21"/>
                  </a:lnTo>
                  <a:lnTo>
                    <a:pt x="0" y="24"/>
                  </a:lnTo>
                  <a:lnTo>
                    <a:pt x="10" y="50"/>
                  </a:lnTo>
                  <a:lnTo>
                    <a:pt x="15" y="43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7" y="29"/>
                  </a:lnTo>
                  <a:lnTo>
                    <a:pt x="32" y="29"/>
                  </a:lnTo>
                  <a:lnTo>
                    <a:pt x="37" y="26"/>
                  </a:lnTo>
                  <a:lnTo>
                    <a:pt x="42" y="29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39" y="12"/>
                  </a:lnTo>
                  <a:lnTo>
                    <a:pt x="37" y="2"/>
                  </a:lnTo>
                  <a:lnTo>
                    <a:pt x="37" y="0"/>
                  </a:lnTo>
                  <a:lnTo>
                    <a:pt x="32" y="0"/>
                  </a:lnTo>
                  <a:close/>
                  <a:moveTo>
                    <a:pt x="29" y="12"/>
                  </a:moveTo>
                  <a:lnTo>
                    <a:pt x="29" y="12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25" y="19"/>
                  </a:lnTo>
                  <a:lnTo>
                    <a:pt x="20" y="21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20" y="17"/>
                  </a:lnTo>
                  <a:lnTo>
                    <a:pt x="29" y="12"/>
                  </a:lnTo>
                  <a:lnTo>
                    <a:pt x="29" y="1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01" name="Freeform 73"/>
            <p:cNvSpPr>
              <a:spLocks/>
            </p:cNvSpPr>
            <p:nvPr/>
          </p:nvSpPr>
          <p:spPr bwMode="auto">
            <a:xfrm>
              <a:off x="2457" y="3804"/>
              <a:ext cx="31" cy="35"/>
            </a:xfrm>
            <a:custGeom>
              <a:avLst/>
              <a:gdLst/>
              <a:ahLst/>
              <a:cxnLst>
                <a:cxn ang="0">
                  <a:pos x="4" y="35"/>
                </a:cxn>
                <a:cxn ang="0">
                  <a:pos x="4" y="35"/>
                </a:cxn>
                <a:cxn ang="0">
                  <a:pos x="14" y="23"/>
                </a:cxn>
                <a:cxn ang="0">
                  <a:pos x="21" y="19"/>
                </a:cxn>
                <a:cxn ang="0">
                  <a:pos x="31" y="16"/>
                </a:cxn>
                <a:cxn ang="0">
                  <a:pos x="31" y="16"/>
                </a:cxn>
                <a:cxn ang="0">
                  <a:pos x="26" y="0"/>
                </a:cxn>
                <a:cxn ang="0">
                  <a:pos x="26" y="0"/>
                </a:cxn>
                <a:cxn ang="0">
                  <a:pos x="19" y="2"/>
                </a:cxn>
                <a:cxn ang="0">
                  <a:pos x="12" y="7"/>
                </a:cxn>
                <a:cxn ang="0">
                  <a:pos x="4" y="11"/>
                </a:cxn>
                <a:cxn ang="0">
                  <a:pos x="0" y="19"/>
                </a:cxn>
                <a:cxn ang="0">
                  <a:pos x="4" y="35"/>
                </a:cxn>
              </a:cxnLst>
              <a:rect l="0" t="0" r="r" b="b"/>
              <a:pathLst>
                <a:path w="31" h="35">
                  <a:moveTo>
                    <a:pt x="4" y="35"/>
                  </a:moveTo>
                  <a:lnTo>
                    <a:pt x="4" y="35"/>
                  </a:lnTo>
                  <a:lnTo>
                    <a:pt x="14" y="23"/>
                  </a:lnTo>
                  <a:lnTo>
                    <a:pt x="21" y="19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19" y="2"/>
                  </a:lnTo>
                  <a:lnTo>
                    <a:pt x="12" y="7"/>
                  </a:lnTo>
                  <a:lnTo>
                    <a:pt x="4" y="11"/>
                  </a:lnTo>
                  <a:lnTo>
                    <a:pt x="0" y="19"/>
                  </a:lnTo>
                  <a:lnTo>
                    <a:pt x="4" y="3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02" name="Freeform 74"/>
            <p:cNvSpPr>
              <a:spLocks noEditPoints="1"/>
            </p:cNvSpPr>
            <p:nvPr/>
          </p:nvSpPr>
          <p:spPr bwMode="auto">
            <a:xfrm>
              <a:off x="2449" y="3799"/>
              <a:ext cx="44" cy="50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34" y="0"/>
                </a:cxn>
                <a:cxn ang="0">
                  <a:pos x="24" y="2"/>
                </a:cxn>
                <a:cxn ang="0">
                  <a:pos x="15" y="7"/>
                </a:cxn>
                <a:cxn ang="0">
                  <a:pos x="8" y="14"/>
                </a:cxn>
                <a:cxn ang="0">
                  <a:pos x="3" y="21"/>
                </a:cxn>
                <a:cxn ang="0">
                  <a:pos x="0" y="24"/>
                </a:cxn>
                <a:cxn ang="0">
                  <a:pos x="10" y="50"/>
                </a:cxn>
                <a:cxn ang="0">
                  <a:pos x="17" y="43"/>
                </a:cxn>
                <a:cxn ang="0">
                  <a:pos x="22" y="36"/>
                </a:cxn>
                <a:cxn ang="0">
                  <a:pos x="22" y="36"/>
                </a:cxn>
                <a:cxn ang="0">
                  <a:pos x="29" y="28"/>
                </a:cxn>
                <a:cxn ang="0">
                  <a:pos x="32" y="28"/>
                </a:cxn>
                <a:cxn ang="0">
                  <a:pos x="39" y="26"/>
                </a:cxn>
                <a:cxn ang="0">
                  <a:pos x="44" y="28"/>
                </a:cxn>
                <a:cxn ang="0">
                  <a:pos x="44" y="21"/>
                </a:cxn>
                <a:cxn ang="0">
                  <a:pos x="44" y="21"/>
                </a:cxn>
                <a:cxn ang="0">
                  <a:pos x="41" y="12"/>
                </a:cxn>
                <a:cxn ang="0">
                  <a:pos x="39" y="2"/>
                </a:cxn>
                <a:cxn ang="0">
                  <a:pos x="39" y="0"/>
                </a:cxn>
                <a:cxn ang="0">
                  <a:pos x="34" y="0"/>
                </a:cxn>
                <a:cxn ang="0">
                  <a:pos x="32" y="12"/>
                </a:cxn>
                <a:cxn ang="0">
                  <a:pos x="32" y="12"/>
                </a:cxn>
                <a:cxn ang="0">
                  <a:pos x="32" y="19"/>
                </a:cxn>
                <a:cxn ang="0">
                  <a:pos x="32" y="19"/>
                </a:cxn>
                <a:cxn ang="0">
                  <a:pos x="27" y="19"/>
                </a:cxn>
                <a:cxn ang="0">
                  <a:pos x="22" y="21"/>
                </a:cxn>
                <a:cxn ang="0">
                  <a:pos x="15" y="28"/>
                </a:cxn>
                <a:cxn ang="0">
                  <a:pos x="15" y="28"/>
                </a:cxn>
                <a:cxn ang="0">
                  <a:pos x="15" y="31"/>
                </a:cxn>
                <a:cxn ang="0">
                  <a:pos x="15" y="31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20" y="16"/>
                </a:cxn>
                <a:cxn ang="0">
                  <a:pos x="32" y="12"/>
                </a:cxn>
                <a:cxn ang="0">
                  <a:pos x="32" y="12"/>
                </a:cxn>
              </a:cxnLst>
              <a:rect l="0" t="0" r="r" b="b"/>
              <a:pathLst>
                <a:path w="44" h="50">
                  <a:moveTo>
                    <a:pt x="34" y="0"/>
                  </a:moveTo>
                  <a:lnTo>
                    <a:pt x="34" y="0"/>
                  </a:lnTo>
                  <a:lnTo>
                    <a:pt x="24" y="2"/>
                  </a:lnTo>
                  <a:lnTo>
                    <a:pt x="15" y="7"/>
                  </a:lnTo>
                  <a:lnTo>
                    <a:pt x="8" y="14"/>
                  </a:lnTo>
                  <a:lnTo>
                    <a:pt x="3" y="21"/>
                  </a:lnTo>
                  <a:lnTo>
                    <a:pt x="0" y="24"/>
                  </a:lnTo>
                  <a:lnTo>
                    <a:pt x="10" y="50"/>
                  </a:lnTo>
                  <a:lnTo>
                    <a:pt x="17" y="43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9" y="28"/>
                  </a:lnTo>
                  <a:lnTo>
                    <a:pt x="32" y="28"/>
                  </a:lnTo>
                  <a:lnTo>
                    <a:pt x="39" y="26"/>
                  </a:lnTo>
                  <a:lnTo>
                    <a:pt x="44" y="28"/>
                  </a:lnTo>
                  <a:lnTo>
                    <a:pt x="44" y="21"/>
                  </a:lnTo>
                  <a:lnTo>
                    <a:pt x="44" y="21"/>
                  </a:lnTo>
                  <a:lnTo>
                    <a:pt x="41" y="12"/>
                  </a:lnTo>
                  <a:lnTo>
                    <a:pt x="39" y="2"/>
                  </a:lnTo>
                  <a:lnTo>
                    <a:pt x="39" y="0"/>
                  </a:lnTo>
                  <a:lnTo>
                    <a:pt x="34" y="0"/>
                  </a:lnTo>
                  <a:close/>
                  <a:moveTo>
                    <a:pt x="32" y="12"/>
                  </a:moveTo>
                  <a:lnTo>
                    <a:pt x="32" y="12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27" y="19"/>
                  </a:lnTo>
                  <a:lnTo>
                    <a:pt x="22" y="21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20" y="16"/>
                  </a:lnTo>
                  <a:lnTo>
                    <a:pt x="32" y="12"/>
                  </a:lnTo>
                  <a:lnTo>
                    <a:pt x="32" y="1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03" name="Freeform 75"/>
            <p:cNvSpPr>
              <a:spLocks/>
            </p:cNvSpPr>
            <p:nvPr/>
          </p:nvSpPr>
          <p:spPr bwMode="auto">
            <a:xfrm>
              <a:off x="2488" y="3737"/>
              <a:ext cx="36" cy="9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7" y="12"/>
                </a:cxn>
                <a:cxn ang="0">
                  <a:pos x="2" y="24"/>
                </a:cxn>
                <a:cxn ang="0">
                  <a:pos x="0" y="3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5" y="71"/>
                </a:cxn>
                <a:cxn ang="0">
                  <a:pos x="10" y="83"/>
                </a:cxn>
                <a:cxn ang="0">
                  <a:pos x="17" y="95"/>
                </a:cxn>
                <a:cxn ang="0">
                  <a:pos x="17" y="95"/>
                </a:cxn>
                <a:cxn ang="0">
                  <a:pos x="19" y="81"/>
                </a:cxn>
                <a:cxn ang="0">
                  <a:pos x="24" y="64"/>
                </a:cxn>
                <a:cxn ang="0">
                  <a:pos x="29" y="50"/>
                </a:cxn>
                <a:cxn ang="0">
                  <a:pos x="36" y="40"/>
                </a:cxn>
                <a:cxn ang="0">
                  <a:pos x="14" y="0"/>
                </a:cxn>
              </a:cxnLst>
              <a:rect l="0" t="0" r="r" b="b"/>
              <a:pathLst>
                <a:path w="36" h="95">
                  <a:moveTo>
                    <a:pt x="14" y="0"/>
                  </a:moveTo>
                  <a:lnTo>
                    <a:pt x="14" y="0"/>
                  </a:lnTo>
                  <a:lnTo>
                    <a:pt x="7" y="12"/>
                  </a:lnTo>
                  <a:lnTo>
                    <a:pt x="2" y="24"/>
                  </a:lnTo>
                  <a:lnTo>
                    <a:pt x="0" y="3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5" y="71"/>
                  </a:lnTo>
                  <a:lnTo>
                    <a:pt x="10" y="83"/>
                  </a:lnTo>
                  <a:lnTo>
                    <a:pt x="17" y="95"/>
                  </a:lnTo>
                  <a:lnTo>
                    <a:pt x="17" y="95"/>
                  </a:lnTo>
                  <a:lnTo>
                    <a:pt x="19" y="81"/>
                  </a:lnTo>
                  <a:lnTo>
                    <a:pt x="24" y="64"/>
                  </a:lnTo>
                  <a:lnTo>
                    <a:pt x="29" y="50"/>
                  </a:lnTo>
                  <a:lnTo>
                    <a:pt x="36" y="40"/>
                  </a:lnTo>
                  <a:lnTo>
                    <a:pt x="14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04" name="Freeform 76"/>
            <p:cNvSpPr>
              <a:spLocks noEditPoints="1"/>
            </p:cNvSpPr>
            <p:nvPr/>
          </p:nvSpPr>
          <p:spPr bwMode="auto">
            <a:xfrm>
              <a:off x="2483" y="3727"/>
              <a:ext cx="49" cy="117"/>
            </a:xfrm>
            <a:custGeom>
              <a:avLst/>
              <a:gdLst/>
              <a:ahLst/>
              <a:cxnLst>
                <a:cxn ang="0">
                  <a:pos x="17" y="8"/>
                </a:cxn>
                <a:cxn ang="0">
                  <a:pos x="17" y="8"/>
                </a:cxn>
                <a:cxn ang="0">
                  <a:pos x="7" y="19"/>
                </a:cxn>
                <a:cxn ang="0">
                  <a:pos x="3" y="31"/>
                </a:cxn>
                <a:cxn ang="0">
                  <a:pos x="0" y="46"/>
                </a:cxn>
                <a:cxn ang="0">
                  <a:pos x="0" y="58"/>
                </a:cxn>
                <a:cxn ang="0">
                  <a:pos x="0" y="72"/>
                </a:cxn>
                <a:cxn ang="0">
                  <a:pos x="5" y="84"/>
                </a:cxn>
                <a:cxn ang="0">
                  <a:pos x="10" y="96"/>
                </a:cxn>
                <a:cxn ang="0">
                  <a:pos x="19" y="108"/>
                </a:cxn>
                <a:cxn ang="0">
                  <a:pos x="27" y="117"/>
                </a:cxn>
                <a:cxn ang="0">
                  <a:pos x="29" y="105"/>
                </a:cxn>
                <a:cxn ang="0">
                  <a:pos x="29" y="105"/>
                </a:cxn>
                <a:cxn ang="0">
                  <a:pos x="29" y="91"/>
                </a:cxn>
                <a:cxn ang="0">
                  <a:pos x="34" y="74"/>
                </a:cxn>
                <a:cxn ang="0">
                  <a:pos x="39" y="62"/>
                </a:cxn>
                <a:cxn ang="0">
                  <a:pos x="44" y="55"/>
                </a:cxn>
                <a:cxn ang="0">
                  <a:pos x="49" y="53"/>
                </a:cxn>
                <a:cxn ang="0">
                  <a:pos x="22" y="0"/>
                </a:cxn>
                <a:cxn ang="0">
                  <a:pos x="17" y="8"/>
                </a:cxn>
                <a:cxn ang="0">
                  <a:pos x="10" y="55"/>
                </a:cxn>
                <a:cxn ang="0">
                  <a:pos x="10" y="55"/>
                </a:cxn>
                <a:cxn ang="0">
                  <a:pos x="12" y="36"/>
                </a:cxn>
                <a:cxn ang="0">
                  <a:pos x="19" y="19"/>
                </a:cxn>
                <a:cxn ang="0">
                  <a:pos x="19" y="19"/>
                </a:cxn>
                <a:cxn ang="0">
                  <a:pos x="34" y="50"/>
                </a:cxn>
                <a:cxn ang="0">
                  <a:pos x="34" y="50"/>
                </a:cxn>
                <a:cxn ang="0">
                  <a:pos x="29" y="58"/>
                </a:cxn>
                <a:cxn ang="0">
                  <a:pos x="24" y="69"/>
                </a:cxn>
                <a:cxn ang="0">
                  <a:pos x="19" y="91"/>
                </a:cxn>
                <a:cxn ang="0">
                  <a:pos x="19" y="91"/>
                </a:cxn>
                <a:cxn ang="0">
                  <a:pos x="12" y="74"/>
                </a:cxn>
                <a:cxn ang="0">
                  <a:pos x="10" y="55"/>
                </a:cxn>
                <a:cxn ang="0">
                  <a:pos x="10" y="55"/>
                </a:cxn>
              </a:cxnLst>
              <a:rect l="0" t="0" r="r" b="b"/>
              <a:pathLst>
                <a:path w="49" h="117">
                  <a:moveTo>
                    <a:pt x="17" y="8"/>
                  </a:moveTo>
                  <a:lnTo>
                    <a:pt x="17" y="8"/>
                  </a:lnTo>
                  <a:lnTo>
                    <a:pt x="7" y="19"/>
                  </a:lnTo>
                  <a:lnTo>
                    <a:pt x="3" y="31"/>
                  </a:lnTo>
                  <a:lnTo>
                    <a:pt x="0" y="46"/>
                  </a:lnTo>
                  <a:lnTo>
                    <a:pt x="0" y="58"/>
                  </a:lnTo>
                  <a:lnTo>
                    <a:pt x="0" y="72"/>
                  </a:lnTo>
                  <a:lnTo>
                    <a:pt x="5" y="84"/>
                  </a:lnTo>
                  <a:lnTo>
                    <a:pt x="10" y="96"/>
                  </a:lnTo>
                  <a:lnTo>
                    <a:pt x="19" y="108"/>
                  </a:lnTo>
                  <a:lnTo>
                    <a:pt x="27" y="117"/>
                  </a:lnTo>
                  <a:lnTo>
                    <a:pt x="29" y="105"/>
                  </a:lnTo>
                  <a:lnTo>
                    <a:pt x="29" y="105"/>
                  </a:lnTo>
                  <a:lnTo>
                    <a:pt x="29" y="91"/>
                  </a:lnTo>
                  <a:lnTo>
                    <a:pt x="34" y="74"/>
                  </a:lnTo>
                  <a:lnTo>
                    <a:pt x="39" y="62"/>
                  </a:lnTo>
                  <a:lnTo>
                    <a:pt x="44" y="55"/>
                  </a:lnTo>
                  <a:lnTo>
                    <a:pt x="49" y="53"/>
                  </a:lnTo>
                  <a:lnTo>
                    <a:pt x="22" y="0"/>
                  </a:lnTo>
                  <a:lnTo>
                    <a:pt x="17" y="8"/>
                  </a:lnTo>
                  <a:close/>
                  <a:moveTo>
                    <a:pt x="10" y="55"/>
                  </a:moveTo>
                  <a:lnTo>
                    <a:pt x="10" y="55"/>
                  </a:lnTo>
                  <a:lnTo>
                    <a:pt x="12" y="36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34" y="50"/>
                  </a:lnTo>
                  <a:lnTo>
                    <a:pt x="34" y="50"/>
                  </a:lnTo>
                  <a:lnTo>
                    <a:pt x="29" y="58"/>
                  </a:lnTo>
                  <a:lnTo>
                    <a:pt x="24" y="69"/>
                  </a:lnTo>
                  <a:lnTo>
                    <a:pt x="19" y="91"/>
                  </a:lnTo>
                  <a:lnTo>
                    <a:pt x="19" y="91"/>
                  </a:lnTo>
                  <a:lnTo>
                    <a:pt x="12" y="74"/>
                  </a:lnTo>
                  <a:lnTo>
                    <a:pt x="10" y="55"/>
                  </a:lnTo>
                  <a:lnTo>
                    <a:pt x="10" y="5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05" name="Freeform 77"/>
            <p:cNvSpPr>
              <a:spLocks/>
            </p:cNvSpPr>
            <p:nvPr/>
          </p:nvSpPr>
          <p:spPr bwMode="auto">
            <a:xfrm>
              <a:off x="3134" y="3165"/>
              <a:ext cx="424" cy="417"/>
            </a:xfrm>
            <a:custGeom>
              <a:avLst/>
              <a:gdLst/>
              <a:ahLst/>
              <a:cxnLst>
                <a:cxn ang="0">
                  <a:pos x="392" y="317"/>
                </a:cxn>
                <a:cxn ang="0">
                  <a:pos x="366" y="350"/>
                </a:cxn>
                <a:cxn ang="0">
                  <a:pos x="334" y="379"/>
                </a:cxn>
                <a:cxn ang="0">
                  <a:pos x="300" y="398"/>
                </a:cxn>
                <a:cxn ang="0">
                  <a:pos x="261" y="412"/>
                </a:cxn>
                <a:cxn ang="0">
                  <a:pos x="220" y="417"/>
                </a:cxn>
                <a:cxn ang="0">
                  <a:pos x="179" y="415"/>
                </a:cxn>
                <a:cxn ang="0">
                  <a:pos x="140" y="405"/>
                </a:cxn>
                <a:cxn ang="0">
                  <a:pos x="102" y="386"/>
                </a:cxn>
                <a:cxn ang="0">
                  <a:pos x="82" y="374"/>
                </a:cxn>
                <a:cxn ang="0">
                  <a:pos x="53" y="346"/>
                </a:cxn>
                <a:cxn ang="0">
                  <a:pos x="29" y="312"/>
                </a:cxn>
                <a:cxn ang="0">
                  <a:pos x="12" y="277"/>
                </a:cxn>
                <a:cxn ang="0">
                  <a:pos x="3" y="239"/>
                </a:cxn>
                <a:cxn ang="0">
                  <a:pos x="0" y="198"/>
                </a:cxn>
                <a:cxn ang="0">
                  <a:pos x="7" y="158"/>
                </a:cxn>
                <a:cxn ang="0">
                  <a:pos x="22" y="119"/>
                </a:cxn>
                <a:cxn ang="0">
                  <a:pos x="32" y="100"/>
                </a:cxn>
                <a:cxn ang="0">
                  <a:pos x="58" y="67"/>
                </a:cxn>
                <a:cxn ang="0">
                  <a:pos x="90" y="38"/>
                </a:cxn>
                <a:cxn ang="0">
                  <a:pos x="124" y="19"/>
                </a:cxn>
                <a:cxn ang="0">
                  <a:pos x="162" y="8"/>
                </a:cxn>
                <a:cxn ang="0">
                  <a:pos x="203" y="0"/>
                </a:cxn>
                <a:cxn ang="0">
                  <a:pos x="245" y="3"/>
                </a:cxn>
                <a:cxn ang="0">
                  <a:pos x="283" y="12"/>
                </a:cxn>
                <a:cxn ang="0">
                  <a:pos x="322" y="31"/>
                </a:cxn>
                <a:cxn ang="0">
                  <a:pos x="341" y="43"/>
                </a:cxn>
                <a:cxn ang="0">
                  <a:pos x="370" y="72"/>
                </a:cxn>
                <a:cxn ang="0">
                  <a:pos x="395" y="105"/>
                </a:cxn>
                <a:cxn ang="0">
                  <a:pos x="412" y="141"/>
                </a:cxn>
                <a:cxn ang="0">
                  <a:pos x="421" y="181"/>
                </a:cxn>
                <a:cxn ang="0">
                  <a:pos x="424" y="219"/>
                </a:cxn>
                <a:cxn ang="0">
                  <a:pos x="416" y="260"/>
                </a:cxn>
                <a:cxn ang="0">
                  <a:pos x="402" y="298"/>
                </a:cxn>
                <a:cxn ang="0">
                  <a:pos x="392" y="317"/>
                </a:cxn>
              </a:cxnLst>
              <a:rect l="0" t="0" r="r" b="b"/>
              <a:pathLst>
                <a:path w="424" h="417">
                  <a:moveTo>
                    <a:pt x="392" y="317"/>
                  </a:moveTo>
                  <a:lnTo>
                    <a:pt x="392" y="317"/>
                  </a:lnTo>
                  <a:lnTo>
                    <a:pt x="380" y="336"/>
                  </a:lnTo>
                  <a:lnTo>
                    <a:pt x="366" y="350"/>
                  </a:lnTo>
                  <a:lnTo>
                    <a:pt x="351" y="365"/>
                  </a:lnTo>
                  <a:lnTo>
                    <a:pt x="334" y="379"/>
                  </a:lnTo>
                  <a:lnTo>
                    <a:pt x="317" y="389"/>
                  </a:lnTo>
                  <a:lnTo>
                    <a:pt x="300" y="398"/>
                  </a:lnTo>
                  <a:lnTo>
                    <a:pt x="281" y="405"/>
                  </a:lnTo>
                  <a:lnTo>
                    <a:pt x="261" y="412"/>
                  </a:lnTo>
                  <a:lnTo>
                    <a:pt x="242" y="415"/>
                  </a:lnTo>
                  <a:lnTo>
                    <a:pt x="220" y="417"/>
                  </a:lnTo>
                  <a:lnTo>
                    <a:pt x="201" y="417"/>
                  </a:lnTo>
                  <a:lnTo>
                    <a:pt x="179" y="415"/>
                  </a:lnTo>
                  <a:lnTo>
                    <a:pt x="160" y="410"/>
                  </a:lnTo>
                  <a:lnTo>
                    <a:pt x="140" y="405"/>
                  </a:lnTo>
                  <a:lnTo>
                    <a:pt x="121" y="396"/>
                  </a:lnTo>
                  <a:lnTo>
                    <a:pt x="102" y="386"/>
                  </a:lnTo>
                  <a:lnTo>
                    <a:pt x="102" y="386"/>
                  </a:lnTo>
                  <a:lnTo>
                    <a:pt x="82" y="374"/>
                  </a:lnTo>
                  <a:lnTo>
                    <a:pt x="68" y="360"/>
                  </a:lnTo>
                  <a:lnTo>
                    <a:pt x="53" y="346"/>
                  </a:lnTo>
                  <a:lnTo>
                    <a:pt x="39" y="329"/>
                  </a:lnTo>
                  <a:lnTo>
                    <a:pt x="29" y="312"/>
                  </a:lnTo>
                  <a:lnTo>
                    <a:pt x="19" y="296"/>
                  </a:lnTo>
                  <a:lnTo>
                    <a:pt x="12" y="277"/>
                  </a:lnTo>
                  <a:lnTo>
                    <a:pt x="5" y="258"/>
                  </a:lnTo>
                  <a:lnTo>
                    <a:pt x="3" y="239"/>
                  </a:lnTo>
                  <a:lnTo>
                    <a:pt x="0" y="217"/>
                  </a:lnTo>
                  <a:lnTo>
                    <a:pt x="0" y="198"/>
                  </a:lnTo>
                  <a:lnTo>
                    <a:pt x="3" y="177"/>
                  </a:lnTo>
                  <a:lnTo>
                    <a:pt x="7" y="158"/>
                  </a:lnTo>
                  <a:lnTo>
                    <a:pt x="12" y="139"/>
                  </a:lnTo>
                  <a:lnTo>
                    <a:pt x="22" y="119"/>
                  </a:lnTo>
                  <a:lnTo>
                    <a:pt x="32" y="100"/>
                  </a:lnTo>
                  <a:lnTo>
                    <a:pt x="32" y="100"/>
                  </a:lnTo>
                  <a:lnTo>
                    <a:pt x="44" y="84"/>
                  </a:lnTo>
                  <a:lnTo>
                    <a:pt x="58" y="67"/>
                  </a:lnTo>
                  <a:lnTo>
                    <a:pt x="73" y="53"/>
                  </a:lnTo>
                  <a:lnTo>
                    <a:pt x="90" y="38"/>
                  </a:lnTo>
                  <a:lnTo>
                    <a:pt x="107" y="29"/>
                  </a:lnTo>
                  <a:lnTo>
                    <a:pt x="124" y="19"/>
                  </a:lnTo>
                  <a:lnTo>
                    <a:pt x="143" y="12"/>
                  </a:lnTo>
                  <a:lnTo>
                    <a:pt x="162" y="8"/>
                  </a:lnTo>
                  <a:lnTo>
                    <a:pt x="182" y="3"/>
                  </a:lnTo>
                  <a:lnTo>
                    <a:pt x="203" y="0"/>
                  </a:lnTo>
                  <a:lnTo>
                    <a:pt x="223" y="0"/>
                  </a:lnTo>
                  <a:lnTo>
                    <a:pt x="245" y="3"/>
                  </a:lnTo>
                  <a:lnTo>
                    <a:pt x="264" y="8"/>
                  </a:lnTo>
                  <a:lnTo>
                    <a:pt x="283" y="12"/>
                  </a:lnTo>
                  <a:lnTo>
                    <a:pt x="303" y="22"/>
                  </a:lnTo>
                  <a:lnTo>
                    <a:pt x="322" y="31"/>
                  </a:lnTo>
                  <a:lnTo>
                    <a:pt x="322" y="31"/>
                  </a:lnTo>
                  <a:lnTo>
                    <a:pt x="341" y="43"/>
                  </a:lnTo>
                  <a:lnTo>
                    <a:pt x="356" y="58"/>
                  </a:lnTo>
                  <a:lnTo>
                    <a:pt x="370" y="72"/>
                  </a:lnTo>
                  <a:lnTo>
                    <a:pt x="385" y="88"/>
                  </a:lnTo>
                  <a:lnTo>
                    <a:pt x="395" y="105"/>
                  </a:lnTo>
                  <a:lnTo>
                    <a:pt x="404" y="122"/>
                  </a:lnTo>
                  <a:lnTo>
                    <a:pt x="412" y="141"/>
                  </a:lnTo>
                  <a:lnTo>
                    <a:pt x="419" y="160"/>
                  </a:lnTo>
                  <a:lnTo>
                    <a:pt x="421" y="181"/>
                  </a:lnTo>
                  <a:lnTo>
                    <a:pt x="424" y="200"/>
                  </a:lnTo>
                  <a:lnTo>
                    <a:pt x="424" y="219"/>
                  </a:lnTo>
                  <a:lnTo>
                    <a:pt x="421" y="241"/>
                  </a:lnTo>
                  <a:lnTo>
                    <a:pt x="416" y="260"/>
                  </a:lnTo>
                  <a:lnTo>
                    <a:pt x="412" y="279"/>
                  </a:lnTo>
                  <a:lnTo>
                    <a:pt x="402" y="298"/>
                  </a:lnTo>
                  <a:lnTo>
                    <a:pt x="392" y="317"/>
                  </a:lnTo>
                  <a:lnTo>
                    <a:pt x="392" y="317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06" name="Freeform 78"/>
            <p:cNvSpPr>
              <a:spLocks noEditPoints="1"/>
            </p:cNvSpPr>
            <p:nvPr/>
          </p:nvSpPr>
          <p:spPr bwMode="auto">
            <a:xfrm>
              <a:off x="3129" y="3161"/>
              <a:ext cx="433" cy="426"/>
            </a:xfrm>
            <a:custGeom>
              <a:avLst/>
              <a:gdLst/>
              <a:ahLst/>
              <a:cxnLst>
                <a:cxn ang="0">
                  <a:pos x="145" y="12"/>
                </a:cxn>
                <a:cxn ang="0">
                  <a:pos x="90" y="40"/>
                </a:cxn>
                <a:cxn ang="0">
                  <a:pos x="44" y="83"/>
                </a:cxn>
                <a:cxn ang="0">
                  <a:pos x="22" y="121"/>
                </a:cxn>
                <a:cxn ang="0">
                  <a:pos x="3" y="181"/>
                </a:cxn>
                <a:cxn ang="0">
                  <a:pos x="3" y="243"/>
                </a:cxn>
                <a:cxn ang="0">
                  <a:pos x="20" y="302"/>
                </a:cxn>
                <a:cxn ang="0">
                  <a:pos x="54" y="354"/>
                </a:cxn>
                <a:cxn ang="0">
                  <a:pos x="104" y="395"/>
                </a:cxn>
                <a:cxn ang="0">
                  <a:pos x="143" y="414"/>
                </a:cxn>
                <a:cxn ang="0">
                  <a:pos x="206" y="426"/>
                </a:cxn>
                <a:cxn ang="0">
                  <a:pos x="266" y="421"/>
                </a:cxn>
                <a:cxn ang="0">
                  <a:pos x="325" y="397"/>
                </a:cxn>
                <a:cxn ang="0">
                  <a:pos x="375" y="359"/>
                </a:cxn>
                <a:cxn ang="0">
                  <a:pos x="402" y="323"/>
                </a:cxn>
                <a:cxn ang="0">
                  <a:pos x="421" y="288"/>
                </a:cxn>
                <a:cxn ang="0">
                  <a:pos x="433" y="226"/>
                </a:cxn>
                <a:cxn ang="0">
                  <a:pos x="429" y="164"/>
                </a:cxn>
                <a:cxn ang="0">
                  <a:pos x="414" y="123"/>
                </a:cxn>
                <a:cxn ang="0">
                  <a:pos x="380" y="71"/>
                </a:cxn>
                <a:cxn ang="0">
                  <a:pos x="329" y="31"/>
                </a:cxn>
                <a:cxn ang="0">
                  <a:pos x="291" y="14"/>
                </a:cxn>
                <a:cxn ang="0">
                  <a:pos x="230" y="0"/>
                </a:cxn>
                <a:cxn ang="0">
                  <a:pos x="167" y="7"/>
                </a:cxn>
                <a:cxn ang="0">
                  <a:pos x="109" y="385"/>
                </a:cxn>
                <a:cxn ang="0">
                  <a:pos x="61" y="347"/>
                </a:cxn>
                <a:cxn ang="0">
                  <a:pos x="29" y="297"/>
                </a:cxn>
                <a:cxn ang="0">
                  <a:pos x="12" y="240"/>
                </a:cxn>
                <a:cxn ang="0">
                  <a:pos x="12" y="183"/>
                </a:cxn>
                <a:cxn ang="0">
                  <a:pos x="32" y="126"/>
                </a:cxn>
                <a:cxn ang="0">
                  <a:pos x="54" y="90"/>
                </a:cxn>
                <a:cxn ang="0">
                  <a:pos x="95" y="47"/>
                </a:cxn>
                <a:cxn ang="0">
                  <a:pos x="148" y="21"/>
                </a:cxn>
                <a:cxn ang="0">
                  <a:pos x="189" y="12"/>
                </a:cxn>
                <a:cxn ang="0">
                  <a:pos x="250" y="12"/>
                </a:cxn>
                <a:cxn ang="0">
                  <a:pos x="308" y="31"/>
                </a:cxn>
                <a:cxn ang="0">
                  <a:pos x="341" y="52"/>
                </a:cxn>
                <a:cxn ang="0">
                  <a:pos x="385" y="92"/>
                </a:cxn>
                <a:cxn ang="0">
                  <a:pos x="412" y="147"/>
                </a:cxn>
                <a:cxn ang="0">
                  <a:pos x="421" y="190"/>
                </a:cxn>
                <a:cxn ang="0">
                  <a:pos x="421" y="240"/>
                </a:cxn>
                <a:cxn ang="0">
                  <a:pos x="392" y="319"/>
                </a:cxn>
                <a:cxn ang="0">
                  <a:pos x="368" y="352"/>
                </a:cxn>
                <a:cxn ang="0">
                  <a:pos x="320" y="390"/>
                </a:cxn>
                <a:cxn ang="0">
                  <a:pos x="264" y="412"/>
                </a:cxn>
                <a:cxn ang="0">
                  <a:pos x="206" y="416"/>
                </a:cxn>
                <a:cxn ang="0">
                  <a:pos x="145" y="404"/>
                </a:cxn>
                <a:cxn ang="0">
                  <a:pos x="109" y="385"/>
                </a:cxn>
              </a:cxnLst>
              <a:rect l="0" t="0" r="r" b="b"/>
              <a:pathLst>
                <a:path w="433" h="426">
                  <a:moveTo>
                    <a:pt x="167" y="7"/>
                  </a:moveTo>
                  <a:lnTo>
                    <a:pt x="167" y="7"/>
                  </a:lnTo>
                  <a:lnTo>
                    <a:pt x="145" y="12"/>
                  </a:lnTo>
                  <a:lnTo>
                    <a:pt x="126" y="19"/>
                  </a:lnTo>
                  <a:lnTo>
                    <a:pt x="107" y="28"/>
                  </a:lnTo>
                  <a:lnTo>
                    <a:pt x="90" y="40"/>
                  </a:lnTo>
                  <a:lnTo>
                    <a:pt x="73" y="54"/>
                  </a:lnTo>
                  <a:lnTo>
                    <a:pt x="58" y="69"/>
                  </a:lnTo>
                  <a:lnTo>
                    <a:pt x="44" y="83"/>
                  </a:lnTo>
                  <a:lnTo>
                    <a:pt x="32" y="102"/>
                  </a:lnTo>
                  <a:lnTo>
                    <a:pt x="32" y="102"/>
                  </a:lnTo>
                  <a:lnTo>
                    <a:pt x="22" y="121"/>
                  </a:lnTo>
                  <a:lnTo>
                    <a:pt x="12" y="140"/>
                  </a:lnTo>
                  <a:lnTo>
                    <a:pt x="8" y="162"/>
                  </a:lnTo>
                  <a:lnTo>
                    <a:pt x="3" y="181"/>
                  </a:lnTo>
                  <a:lnTo>
                    <a:pt x="0" y="202"/>
                  </a:lnTo>
                  <a:lnTo>
                    <a:pt x="0" y="221"/>
                  </a:lnTo>
                  <a:lnTo>
                    <a:pt x="3" y="243"/>
                  </a:lnTo>
                  <a:lnTo>
                    <a:pt x="5" y="262"/>
                  </a:lnTo>
                  <a:lnTo>
                    <a:pt x="12" y="283"/>
                  </a:lnTo>
                  <a:lnTo>
                    <a:pt x="20" y="302"/>
                  </a:lnTo>
                  <a:lnTo>
                    <a:pt x="29" y="319"/>
                  </a:lnTo>
                  <a:lnTo>
                    <a:pt x="41" y="338"/>
                  </a:lnTo>
                  <a:lnTo>
                    <a:pt x="54" y="354"/>
                  </a:lnTo>
                  <a:lnTo>
                    <a:pt x="68" y="369"/>
                  </a:lnTo>
                  <a:lnTo>
                    <a:pt x="85" y="383"/>
                  </a:lnTo>
                  <a:lnTo>
                    <a:pt x="104" y="395"/>
                  </a:lnTo>
                  <a:lnTo>
                    <a:pt x="104" y="395"/>
                  </a:lnTo>
                  <a:lnTo>
                    <a:pt x="124" y="404"/>
                  </a:lnTo>
                  <a:lnTo>
                    <a:pt x="143" y="414"/>
                  </a:lnTo>
                  <a:lnTo>
                    <a:pt x="162" y="419"/>
                  </a:lnTo>
                  <a:lnTo>
                    <a:pt x="184" y="423"/>
                  </a:lnTo>
                  <a:lnTo>
                    <a:pt x="206" y="426"/>
                  </a:lnTo>
                  <a:lnTo>
                    <a:pt x="225" y="426"/>
                  </a:lnTo>
                  <a:lnTo>
                    <a:pt x="247" y="423"/>
                  </a:lnTo>
                  <a:lnTo>
                    <a:pt x="266" y="421"/>
                  </a:lnTo>
                  <a:lnTo>
                    <a:pt x="288" y="414"/>
                  </a:lnTo>
                  <a:lnTo>
                    <a:pt x="308" y="407"/>
                  </a:lnTo>
                  <a:lnTo>
                    <a:pt x="325" y="397"/>
                  </a:lnTo>
                  <a:lnTo>
                    <a:pt x="344" y="385"/>
                  </a:lnTo>
                  <a:lnTo>
                    <a:pt x="358" y="373"/>
                  </a:lnTo>
                  <a:lnTo>
                    <a:pt x="375" y="359"/>
                  </a:lnTo>
                  <a:lnTo>
                    <a:pt x="390" y="343"/>
                  </a:lnTo>
                  <a:lnTo>
                    <a:pt x="402" y="323"/>
                  </a:lnTo>
                  <a:lnTo>
                    <a:pt x="402" y="323"/>
                  </a:lnTo>
                  <a:lnTo>
                    <a:pt x="402" y="323"/>
                  </a:lnTo>
                  <a:lnTo>
                    <a:pt x="412" y="307"/>
                  </a:lnTo>
                  <a:lnTo>
                    <a:pt x="421" y="288"/>
                  </a:lnTo>
                  <a:lnTo>
                    <a:pt x="426" y="266"/>
                  </a:lnTo>
                  <a:lnTo>
                    <a:pt x="431" y="247"/>
                  </a:lnTo>
                  <a:lnTo>
                    <a:pt x="433" y="226"/>
                  </a:lnTo>
                  <a:lnTo>
                    <a:pt x="433" y="204"/>
                  </a:lnTo>
                  <a:lnTo>
                    <a:pt x="431" y="185"/>
                  </a:lnTo>
                  <a:lnTo>
                    <a:pt x="429" y="164"/>
                  </a:lnTo>
                  <a:lnTo>
                    <a:pt x="429" y="164"/>
                  </a:lnTo>
                  <a:lnTo>
                    <a:pt x="421" y="143"/>
                  </a:lnTo>
                  <a:lnTo>
                    <a:pt x="414" y="123"/>
                  </a:lnTo>
                  <a:lnTo>
                    <a:pt x="404" y="104"/>
                  </a:lnTo>
                  <a:lnTo>
                    <a:pt x="392" y="88"/>
                  </a:lnTo>
                  <a:lnTo>
                    <a:pt x="380" y="71"/>
                  </a:lnTo>
                  <a:lnTo>
                    <a:pt x="363" y="57"/>
                  </a:lnTo>
                  <a:lnTo>
                    <a:pt x="349" y="42"/>
                  </a:lnTo>
                  <a:lnTo>
                    <a:pt x="329" y="31"/>
                  </a:lnTo>
                  <a:lnTo>
                    <a:pt x="329" y="31"/>
                  </a:lnTo>
                  <a:lnTo>
                    <a:pt x="310" y="21"/>
                  </a:lnTo>
                  <a:lnTo>
                    <a:pt x="291" y="14"/>
                  </a:lnTo>
                  <a:lnTo>
                    <a:pt x="271" y="7"/>
                  </a:lnTo>
                  <a:lnTo>
                    <a:pt x="252" y="2"/>
                  </a:lnTo>
                  <a:lnTo>
                    <a:pt x="230" y="0"/>
                  </a:lnTo>
                  <a:lnTo>
                    <a:pt x="208" y="0"/>
                  </a:lnTo>
                  <a:lnTo>
                    <a:pt x="187" y="2"/>
                  </a:lnTo>
                  <a:lnTo>
                    <a:pt x="167" y="7"/>
                  </a:lnTo>
                  <a:lnTo>
                    <a:pt x="167" y="7"/>
                  </a:lnTo>
                  <a:close/>
                  <a:moveTo>
                    <a:pt x="109" y="385"/>
                  </a:moveTo>
                  <a:lnTo>
                    <a:pt x="109" y="385"/>
                  </a:lnTo>
                  <a:lnTo>
                    <a:pt x="92" y="373"/>
                  </a:lnTo>
                  <a:lnTo>
                    <a:pt x="75" y="362"/>
                  </a:lnTo>
                  <a:lnTo>
                    <a:pt x="61" y="347"/>
                  </a:lnTo>
                  <a:lnTo>
                    <a:pt x="49" y="331"/>
                  </a:lnTo>
                  <a:lnTo>
                    <a:pt x="39" y="314"/>
                  </a:lnTo>
                  <a:lnTo>
                    <a:pt x="29" y="297"/>
                  </a:lnTo>
                  <a:lnTo>
                    <a:pt x="22" y="278"/>
                  </a:lnTo>
                  <a:lnTo>
                    <a:pt x="17" y="259"/>
                  </a:lnTo>
                  <a:lnTo>
                    <a:pt x="12" y="240"/>
                  </a:lnTo>
                  <a:lnTo>
                    <a:pt x="10" y="221"/>
                  </a:lnTo>
                  <a:lnTo>
                    <a:pt x="10" y="202"/>
                  </a:lnTo>
                  <a:lnTo>
                    <a:pt x="12" y="183"/>
                  </a:lnTo>
                  <a:lnTo>
                    <a:pt x="17" y="164"/>
                  </a:lnTo>
                  <a:lnTo>
                    <a:pt x="22" y="145"/>
                  </a:lnTo>
                  <a:lnTo>
                    <a:pt x="32" y="126"/>
                  </a:lnTo>
                  <a:lnTo>
                    <a:pt x="41" y="107"/>
                  </a:lnTo>
                  <a:lnTo>
                    <a:pt x="41" y="107"/>
                  </a:lnTo>
                  <a:lnTo>
                    <a:pt x="54" y="90"/>
                  </a:lnTo>
                  <a:lnTo>
                    <a:pt x="66" y="76"/>
                  </a:lnTo>
                  <a:lnTo>
                    <a:pt x="80" y="62"/>
                  </a:lnTo>
                  <a:lnTo>
                    <a:pt x="95" y="47"/>
                  </a:lnTo>
                  <a:lnTo>
                    <a:pt x="112" y="38"/>
                  </a:lnTo>
                  <a:lnTo>
                    <a:pt x="131" y="28"/>
                  </a:lnTo>
                  <a:lnTo>
                    <a:pt x="148" y="21"/>
                  </a:lnTo>
                  <a:lnTo>
                    <a:pt x="170" y="16"/>
                  </a:lnTo>
                  <a:lnTo>
                    <a:pt x="170" y="16"/>
                  </a:lnTo>
                  <a:lnTo>
                    <a:pt x="189" y="12"/>
                  </a:lnTo>
                  <a:lnTo>
                    <a:pt x="208" y="9"/>
                  </a:lnTo>
                  <a:lnTo>
                    <a:pt x="230" y="9"/>
                  </a:lnTo>
                  <a:lnTo>
                    <a:pt x="250" y="12"/>
                  </a:lnTo>
                  <a:lnTo>
                    <a:pt x="269" y="16"/>
                  </a:lnTo>
                  <a:lnTo>
                    <a:pt x="288" y="21"/>
                  </a:lnTo>
                  <a:lnTo>
                    <a:pt x="308" y="31"/>
                  </a:lnTo>
                  <a:lnTo>
                    <a:pt x="325" y="40"/>
                  </a:lnTo>
                  <a:lnTo>
                    <a:pt x="325" y="40"/>
                  </a:lnTo>
                  <a:lnTo>
                    <a:pt x="341" y="52"/>
                  </a:lnTo>
                  <a:lnTo>
                    <a:pt x="358" y="64"/>
                  </a:lnTo>
                  <a:lnTo>
                    <a:pt x="371" y="78"/>
                  </a:lnTo>
                  <a:lnTo>
                    <a:pt x="385" y="92"/>
                  </a:lnTo>
                  <a:lnTo>
                    <a:pt x="395" y="109"/>
                  </a:lnTo>
                  <a:lnTo>
                    <a:pt x="404" y="128"/>
                  </a:lnTo>
                  <a:lnTo>
                    <a:pt x="412" y="147"/>
                  </a:lnTo>
                  <a:lnTo>
                    <a:pt x="417" y="166"/>
                  </a:lnTo>
                  <a:lnTo>
                    <a:pt x="417" y="166"/>
                  </a:lnTo>
                  <a:lnTo>
                    <a:pt x="421" y="190"/>
                  </a:lnTo>
                  <a:lnTo>
                    <a:pt x="424" y="214"/>
                  </a:lnTo>
                  <a:lnTo>
                    <a:pt x="424" y="214"/>
                  </a:lnTo>
                  <a:lnTo>
                    <a:pt x="421" y="240"/>
                  </a:lnTo>
                  <a:lnTo>
                    <a:pt x="417" y="269"/>
                  </a:lnTo>
                  <a:lnTo>
                    <a:pt x="407" y="295"/>
                  </a:lnTo>
                  <a:lnTo>
                    <a:pt x="392" y="319"/>
                  </a:lnTo>
                  <a:lnTo>
                    <a:pt x="392" y="319"/>
                  </a:lnTo>
                  <a:lnTo>
                    <a:pt x="380" y="335"/>
                  </a:lnTo>
                  <a:lnTo>
                    <a:pt x="368" y="352"/>
                  </a:lnTo>
                  <a:lnTo>
                    <a:pt x="354" y="366"/>
                  </a:lnTo>
                  <a:lnTo>
                    <a:pt x="337" y="378"/>
                  </a:lnTo>
                  <a:lnTo>
                    <a:pt x="320" y="390"/>
                  </a:lnTo>
                  <a:lnTo>
                    <a:pt x="303" y="397"/>
                  </a:lnTo>
                  <a:lnTo>
                    <a:pt x="283" y="404"/>
                  </a:lnTo>
                  <a:lnTo>
                    <a:pt x="264" y="412"/>
                  </a:lnTo>
                  <a:lnTo>
                    <a:pt x="245" y="414"/>
                  </a:lnTo>
                  <a:lnTo>
                    <a:pt x="225" y="416"/>
                  </a:lnTo>
                  <a:lnTo>
                    <a:pt x="206" y="416"/>
                  </a:lnTo>
                  <a:lnTo>
                    <a:pt x="187" y="414"/>
                  </a:lnTo>
                  <a:lnTo>
                    <a:pt x="165" y="409"/>
                  </a:lnTo>
                  <a:lnTo>
                    <a:pt x="145" y="404"/>
                  </a:lnTo>
                  <a:lnTo>
                    <a:pt x="126" y="397"/>
                  </a:lnTo>
                  <a:lnTo>
                    <a:pt x="109" y="385"/>
                  </a:lnTo>
                  <a:lnTo>
                    <a:pt x="109" y="38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07" name="Freeform 79"/>
            <p:cNvSpPr>
              <a:spLocks/>
            </p:cNvSpPr>
            <p:nvPr/>
          </p:nvSpPr>
          <p:spPr bwMode="auto">
            <a:xfrm>
              <a:off x="3284" y="3304"/>
              <a:ext cx="124" cy="140"/>
            </a:xfrm>
            <a:custGeom>
              <a:avLst/>
              <a:gdLst/>
              <a:ahLst/>
              <a:cxnLst>
                <a:cxn ang="0">
                  <a:pos x="63" y="0"/>
                </a:cxn>
                <a:cxn ang="0">
                  <a:pos x="3" y="33"/>
                </a:cxn>
                <a:cxn ang="0">
                  <a:pos x="0" y="104"/>
                </a:cxn>
                <a:cxn ang="0">
                  <a:pos x="61" y="140"/>
                </a:cxn>
                <a:cxn ang="0">
                  <a:pos x="121" y="107"/>
                </a:cxn>
                <a:cxn ang="0">
                  <a:pos x="124" y="38"/>
                </a:cxn>
                <a:cxn ang="0">
                  <a:pos x="63" y="0"/>
                </a:cxn>
              </a:cxnLst>
              <a:rect l="0" t="0" r="r" b="b"/>
              <a:pathLst>
                <a:path w="124" h="140">
                  <a:moveTo>
                    <a:pt x="63" y="0"/>
                  </a:moveTo>
                  <a:lnTo>
                    <a:pt x="3" y="33"/>
                  </a:lnTo>
                  <a:lnTo>
                    <a:pt x="0" y="104"/>
                  </a:lnTo>
                  <a:lnTo>
                    <a:pt x="61" y="140"/>
                  </a:lnTo>
                  <a:lnTo>
                    <a:pt x="121" y="107"/>
                  </a:lnTo>
                  <a:lnTo>
                    <a:pt x="124" y="38"/>
                  </a:lnTo>
                  <a:lnTo>
                    <a:pt x="63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08" name="Freeform 80"/>
            <p:cNvSpPr>
              <a:spLocks/>
            </p:cNvSpPr>
            <p:nvPr/>
          </p:nvSpPr>
          <p:spPr bwMode="auto">
            <a:xfrm>
              <a:off x="3492" y="3308"/>
              <a:ext cx="66" cy="138"/>
            </a:xfrm>
            <a:custGeom>
              <a:avLst/>
              <a:gdLst/>
              <a:ahLst/>
              <a:cxnLst>
                <a:cxn ang="0">
                  <a:pos x="3" y="34"/>
                </a:cxn>
                <a:cxn ang="0">
                  <a:pos x="0" y="103"/>
                </a:cxn>
                <a:cxn ang="0">
                  <a:pos x="34" y="138"/>
                </a:cxn>
                <a:cxn ang="0">
                  <a:pos x="56" y="126"/>
                </a:cxn>
                <a:cxn ang="0">
                  <a:pos x="56" y="126"/>
                </a:cxn>
                <a:cxn ang="0">
                  <a:pos x="63" y="98"/>
                </a:cxn>
                <a:cxn ang="0">
                  <a:pos x="66" y="69"/>
                </a:cxn>
                <a:cxn ang="0">
                  <a:pos x="63" y="41"/>
                </a:cxn>
                <a:cxn ang="0">
                  <a:pos x="58" y="12"/>
                </a:cxn>
                <a:cxn ang="0">
                  <a:pos x="39" y="0"/>
                </a:cxn>
                <a:cxn ang="0">
                  <a:pos x="3" y="34"/>
                </a:cxn>
              </a:cxnLst>
              <a:rect l="0" t="0" r="r" b="b"/>
              <a:pathLst>
                <a:path w="66" h="138">
                  <a:moveTo>
                    <a:pt x="3" y="34"/>
                  </a:moveTo>
                  <a:lnTo>
                    <a:pt x="0" y="103"/>
                  </a:lnTo>
                  <a:lnTo>
                    <a:pt x="34" y="138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63" y="98"/>
                  </a:lnTo>
                  <a:lnTo>
                    <a:pt x="66" y="69"/>
                  </a:lnTo>
                  <a:lnTo>
                    <a:pt x="63" y="41"/>
                  </a:lnTo>
                  <a:lnTo>
                    <a:pt x="58" y="12"/>
                  </a:lnTo>
                  <a:lnTo>
                    <a:pt x="39" y="0"/>
                  </a:lnTo>
                  <a:lnTo>
                    <a:pt x="3" y="34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09" name="Freeform 81"/>
            <p:cNvSpPr>
              <a:spLocks/>
            </p:cNvSpPr>
            <p:nvPr/>
          </p:nvSpPr>
          <p:spPr bwMode="auto">
            <a:xfrm>
              <a:off x="3381" y="3173"/>
              <a:ext cx="121" cy="92"/>
            </a:xfrm>
            <a:custGeom>
              <a:avLst/>
              <a:gdLst/>
              <a:ahLst/>
              <a:cxnLst>
                <a:cxn ang="0">
                  <a:pos x="19" y="57"/>
                </a:cxn>
                <a:cxn ang="0">
                  <a:pos x="77" y="92"/>
                </a:cxn>
                <a:cxn ang="0">
                  <a:pos x="121" y="85"/>
                </a:cxn>
                <a:cxn ang="0">
                  <a:pos x="121" y="61"/>
                </a:cxn>
                <a:cxn ang="0">
                  <a:pos x="121" y="61"/>
                </a:cxn>
                <a:cxn ang="0">
                  <a:pos x="99" y="40"/>
                </a:cxn>
                <a:cxn ang="0">
                  <a:pos x="75" y="23"/>
                </a:cxn>
                <a:cxn ang="0">
                  <a:pos x="75" y="23"/>
                </a:cxn>
                <a:cxn ang="0">
                  <a:pos x="48" y="9"/>
                </a:cxn>
                <a:cxn ang="0">
                  <a:pos x="22" y="0"/>
                </a:cxn>
                <a:cxn ang="0">
                  <a:pos x="0" y="11"/>
                </a:cxn>
                <a:cxn ang="0">
                  <a:pos x="19" y="57"/>
                </a:cxn>
              </a:cxnLst>
              <a:rect l="0" t="0" r="r" b="b"/>
              <a:pathLst>
                <a:path w="121" h="92">
                  <a:moveTo>
                    <a:pt x="19" y="57"/>
                  </a:moveTo>
                  <a:lnTo>
                    <a:pt x="77" y="92"/>
                  </a:lnTo>
                  <a:lnTo>
                    <a:pt x="121" y="85"/>
                  </a:lnTo>
                  <a:lnTo>
                    <a:pt x="121" y="61"/>
                  </a:lnTo>
                  <a:lnTo>
                    <a:pt x="121" y="61"/>
                  </a:lnTo>
                  <a:lnTo>
                    <a:pt x="99" y="40"/>
                  </a:lnTo>
                  <a:lnTo>
                    <a:pt x="75" y="23"/>
                  </a:lnTo>
                  <a:lnTo>
                    <a:pt x="75" y="23"/>
                  </a:lnTo>
                  <a:lnTo>
                    <a:pt x="48" y="9"/>
                  </a:lnTo>
                  <a:lnTo>
                    <a:pt x="22" y="0"/>
                  </a:lnTo>
                  <a:lnTo>
                    <a:pt x="0" y="11"/>
                  </a:lnTo>
                  <a:lnTo>
                    <a:pt x="19" y="57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10" name="Freeform 82"/>
            <p:cNvSpPr>
              <a:spLocks/>
            </p:cNvSpPr>
            <p:nvPr/>
          </p:nvSpPr>
          <p:spPr bwMode="auto">
            <a:xfrm>
              <a:off x="3202" y="3168"/>
              <a:ext cx="123" cy="85"/>
            </a:xfrm>
            <a:custGeom>
              <a:avLst/>
              <a:gdLst/>
              <a:ahLst/>
              <a:cxnLst>
                <a:cxn ang="0">
                  <a:pos x="48" y="85"/>
                </a:cxn>
                <a:cxn ang="0">
                  <a:pos x="109" y="52"/>
                </a:cxn>
                <a:cxn ang="0">
                  <a:pos x="123" y="9"/>
                </a:cxn>
                <a:cxn ang="0">
                  <a:pos x="109" y="0"/>
                </a:cxn>
                <a:cxn ang="0">
                  <a:pos x="109" y="0"/>
                </a:cxn>
                <a:cxn ang="0">
                  <a:pos x="80" y="7"/>
                </a:cxn>
                <a:cxn ang="0">
                  <a:pos x="51" y="19"/>
                </a:cxn>
                <a:cxn ang="0">
                  <a:pos x="24" y="33"/>
                </a:cxn>
                <a:cxn ang="0">
                  <a:pos x="0" y="55"/>
                </a:cxn>
                <a:cxn ang="0">
                  <a:pos x="0" y="76"/>
                </a:cxn>
                <a:cxn ang="0">
                  <a:pos x="48" y="85"/>
                </a:cxn>
              </a:cxnLst>
              <a:rect l="0" t="0" r="r" b="b"/>
              <a:pathLst>
                <a:path w="123" h="85">
                  <a:moveTo>
                    <a:pt x="48" y="85"/>
                  </a:moveTo>
                  <a:lnTo>
                    <a:pt x="109" y="52"/>
                  </a:lnTo>
                  <a:lnTo>
                    <a:pt x="123" y="9"/>
                  </a:lnTo>
                  <a:lnTo>
                    <a:pt x="109" y="0"/>
                  </a:lnTo>
                  <a:lnTo>
                    <a:pt x="109" y="0"/>
                  </a:lnTo>
                  <a:lnTo>
                    <a:pt x="80" y="7"/>
                  </a:lnTo>
                  <a:lnTo>
                    <a:pt x="51" y="19"/>
                  </a:lnTo>
                  <a:lnTo>
                    <a:pt x="24" y="33"/>
                  </a:lnTo>
                  <a:lnTo>
                    <a:pt x="0" y="55"/>
                  </a:lnTo>
                  <a:lnTo>
                    <a:pt x="0" y="76"/>
                  </a:lnTo>
                  <a:lnTo>
                    <a:pt x="48" y="8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11" name="Freeform 83"/>
            <p:cNvSpPr>
              <a:spLocks/>
            </p:cNvSpPr>
            <p:nvPr/>
          </p:nvSpPr>
          <p:spPr bwMode="auto">
            <a:xfrm>
              <a:off x="3134" y="3301"/>
              <a:ext cx="65" cy="138"/>
            </a:xfrm>
            <a:custGeom>
              <a:avLst/>
              <a:gdLst/>
              <a:ahLst/>
              <a:cxnLst>
                <a:cxn ang="0">
                  <a:pos x="63" y="105"/>
                </a:cxn>
                <a:cxn ang="0">
                  <a:pos x="65" y="36"/>
                </a:cxn>
                <a:cxn ang="0">
                  <a:pos x="32" y="0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3" y="41"/>
                </a:cxn>
                <a:cxn ang="0">
                  <a:pos x="0" y="69"/>
                </a:cxn>
                <a:cxn ang="0">
                  <a:pos x="3" y="98"/>
                </a:cxn>
                <a:cxn ang="0">
                  <a:pos x="7" y="126"/>
                </a:cxn>
                <a:cxn ang="0">
                  <a:pos x="27" y="138"/>
                </a:cxn>
                <a:cxn ang="0">
                  <a:pos x="63" y="105"/>
                </a:cxn>
              </a:cxnLst>
              <a:rect l="0" t="0" r="r" b="b"/>
              <a:pathLst>
                <a:path w="65" h="138">
                  <a:moveTo>
                    <a:pt x="63" y="105"/>
                  </a:moveTo>
                  <a:lnTo>
                    <a:pt x="65" y="36"/>
                  </a:lnTo>
                  <a:lnTo>
                    <a:pt x="32" y="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3" y="41"/>
                  </a:lnTo>
                  <a:lnTo>
                    <a:pt x="0" y="69"/>
                  </a:lnTo>
                  <a:lnTo>
                    <a:pt x="3" y="98"/>
                  </a:lnTo>
                  <a:lnTo>
                    <a:pt x="7" y="126"/>
                  </a:lnTo>
                  <a:lnTo>
                    <a:pt x="27" y="138"/>
                  </a:lnTo>
                  <a:lnTo>
                    <a:pt x="63" y="10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12" name="Freeform 84"/>
            <p:cNvSpPr>
              <a:spLocks/>
            </p:cNvSpPr>
            <p:nvPr/>
          </p:nvSpPr>
          <p:spPr bwMode="auto">
            <a:xfrm>
              <a:off x="3190" y="3482"/>
              <a:ext cx="121" cy="93"/>
            </a:xfrm>
            <a:custGeom>
              <a:avLst/>
              <a:gdLst/>
              <a:ahLst/>
              <a:cxnLst>
                <a:cxn ang="0">
                  <a:pos x="109" y="38"/>
                </a:cxn>
                <a:cxn ang="0">
                  <a:pos x="48" y="0"/>
                </a:cxn>
                <a:cxn ang="0">
                  <a:pos x="0" y="10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22" y="52"/>
                </a:cxn>
                <a:cxn ang="0">
                  <a:pos x="46" y="69"/>
                </a:cxn>
                <a:cxn ang="0">
                  <a:pos x="46" y="69"/>
                </a:cxn>
                <a:cxn ang="0">
                  <a:pos x="72" y="83"/>
                </a:cxn>
                <a:cxn ang="0">
                  <a:pos x="99" y="93"/>
                </a:cxn>
                <a:cxn ang="0">
                  <a:pos x="121" y="81"/>
                </a:cxn>
                <a:cxn ang="0">
                  <a:pos x="109" y="38"/>
                </a:cxn>
              </a:cxnLst>
              <a:rect l="0" t="0" r="r" b="b"/>
              <a:pathLst>
                <a:path w="121" h="93">
                  <a:moveTo>
                    <a:pt x="109" y="38"/>
                  </a:moveTo>
                  <a:lnTo>
                    <a:pt x="48" y="0"/>
                  </a:lnTo>
                  <a:lnTo>
                    <a:pt x="0" y="1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2" y="52"/>
                  </a:lnTo>
                  <a:lnTo>
                    <a:pt x="46" y="69"/>
                  </a:lnTo>
                  <a:lnTo>
                    <a:pt x="46" y="69"/>
                  </a:lnTo>
                  <a:lnTo>
                    <a:pt x="72" y="83"/>
                  </a:lnTo>
                  <a:lnTo>
                    <a:pt x="99" y="93"/>
                  </a:lnTo>
                  <a:lnTo>
                    <a:pt x="121" y="81"/>
                  </a:lnTo>
                  <a:lnTo>
                    <a:pt x="109" y="38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13" name="Freeform 85"/>
            <p:cNvSpPr>
              <a:spLocks/>
            </p:cNvSpPr>
            <p:nvPr/>
          </p:nvSpPr>
          <p:spPr bwMode="auto">
            <a:xfrm>
              <a:off x="3366" y="3492"/>
              <a:ext cx="124" cy="88"/>
            </a:xfrm>
            <a:custGeom>
              <a:avLst/>
              <a:gdLst/>
              <a:ahLst/>
              <a:cxnLst>
                <a:cxn ang="0">
                  <a:pos x="124" y="35"/>
                </a:cxn>
                <a:cxn ang="0">
                  <a:pos x="124" y="14"/>
                </a:cxn>
                <a:cxn ang="0">
                  <a:pos x="75" y="0"/>
                </a:cxn>
                <a:cxn ang="0">
                  <a:pos x="13" y="33"/>
                </a:cxn>
                <a:cxn ang="0">
                  <a:pos x="0" y="78"/>
                </a:cxn>
                <a:cxn ang="0">
                  <a:pos x="15" y="88"/>
                </a:cxn>
                <a:cxn ang="0">
                  <a:pos x="15" y="88"/>
                </a:cxn>
                <a:cxn ang="0">
                  <a:pos x="44" y="81"/>
                </a:cxn>
                <a:cxn ang="0">
                  <a:pos x="73" y="69"/>
                </a:cxn>
                <a:cxn ang="0">
                  <a:pos x="100" y="54"/>
                </a:cxn>
                <a:cxn ang="0">
                  <a:pos x="124" y="35"/>
                </a:cxn>
                <a:cxn ang="0">
                  <a:pos x="124" y="35"/>
                </a:cxn>
              </a:cxnLst>
              <a:rect l="0" t="0" r="r" b="b"/>
              <a:pathLst>
                <a:path w="124" h="88">
                  <a:moveTo>
                    <a:pt x="124" y="35"/>
                  </a:moveTo>
                  <a:lnTo>
                    <a:pt x="124" y="14"/>
                  </a:lnTo>
                  <a:lnTo>
                    <a:pt x="75" y="0"/>
                  </a:lnTo>
                  <a:lnTo>
                    <a:pt x="13" y="33"/>
                  </a:lnTo>
                  <a:lnTo>
                    <a:pt x="0" y="78"/>
                  </a:lnTo>
                  <a:lnTo>
                    <a:pt x="15" y="88"/>
                  </a:lnTo>
                  <a:lnTo>
                    <a:pt x="15" y="88"/>
                  </a:lnTo>
                  <a:lnTo>
                    <a:pt x="44" y="81"/>
                  </a:lnTo>
                  <a:lnTo>
                    <a:pt x="73" y="69"/>
                  </a:lnTo>
                  <a:lnTo>
                    <a:pt x="100" y="54"/>
                  </a:lnTo>
                  <a:lnTo>
                    <a:pt x="124" y="35"/>
                  </a:lnTo>
                  <a:lnTo>
                    <a:pt x="124" y="3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14" name="Freeform 86"/>
            <p:cNvSpPr>
              <a:spLocks/>
            </p:cNvSpPr>
            <p:nvPr/>
          </p:nvSpPr>
          <p:spPr bwMode="auto">
            <a:xfrm>
              <a:off x="3320" y="3225"/>
              <a:ext cx="80" cy="28"/>
            </a:xfrm>
            <a:custGeom>
              <a:avLst/>
              <a:gdLst/>
              <a:ahLst/>
              <a:cxnLst>
                <a:cxn ang="0">
                  <a:pos x="32" y="17"/>
                </a:cxn>
                <a:cxn ang="0">
                  <a:pos x="32" y="17"/>
                </a:cxn>
                <a:cxn ang="0">
                  <a:pos x="5" y="2"/>
                </a:cxn>
                <a:cxn ang="0">
                  <a:pos x="0" y="9"/>
                </a:cxn>
                <a:cxn ang="0">
                  <a:pos x="29" y="28"/>
                </a:cxn>
                <a:cxn ang="0">
                  <a:pos x="80" y="7"/>
                </a:cxn>
                <a:cxn ang="0">
                  <a:pos x="78" y="0"/>
                </a:cxn>
                <a:cxn ang="0">
                  <a:pos x="78" y="0"/>
                </a:cxn>
                <a:cxn ang="0">
                  <a:pos x="32" y="17"/>
                </a:cxn>
                <a:cxn ang="0">
                  <a:pos x="32" y="17"/>
                </a:cxn>
              </a:cxnLst>
              <a:rect l="0" t="0" r="r" b="b"/>
              <a:pathLst>
                <a:path w="80" h="28">
                  <a:moveTo>
                    <a:pt x="32" y="17"/>
                  </a:moveTo>
                  <a:lnTo>
                    <a:pt x="32" y="17"/>
                  </a:lnTo>
                  <a:lnTo>
                    <a:pt x="5" y="2"/>
                  </a:lnTo>
                  <a:lnTo>
                    <a:pt x="0" y="9"/>
                  </a:lnTo>
                  <a:lnTo>
                    <a:pt x="29" y="28"/>
                  </a:lnTo>
                  <a:lnTo>
                    <a:pt x="80" y="7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32" y="17"/>
                  </a:lnTo>
                  <a:lnTo>
                    <a:pt x="32" y="17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15" name="Freeform 87"/>
            <p:cNvSpPr>
              <a:spLocks/>
            </p:cNvSpPr>
            <p:nvPr/>
          </p:nvSpPr>
          <p:spPr bwMode="auto">
            <a:xfrm>
              <a:off x="3197" y="3273"/>
              <a:ext cx="53" cy="69"/>
            </a:xfrm>
            <a:custGeom>
              <a:avLst/>
              <a:gdLst/>
              <a:ahLst/>
              <a:cxnLst>
                <a:cxn ang="0">
                  <a:pos x="39" y="40"/>
                </a:cxn>
                <a:cxn ang="0">
                  <a:pos x="39" y="40"/>
                </a:cxn>
                <a:cxn ang="0">
                  <a:pos x="0" y="59"/>
                </a:cxn>
                <a:cxn ang="0">
                  <a:pos x="5" y="69"/>
                </a:cxn>
                <a:cxn ang="0">
                  <a:pos x="48" y="47"/>
                </a:cxn>
                <a:cxn ang="0">
                  <a:pos x="53" y="2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39" y="40"/>
                </a:cxn>
                <a:cxn ang="0">
                  <a:pos x="39" y="40"/>
                </a:cxn>
              </a:cxnLst>
              <a:rect l="0" t="0" r="r" b="b"/>
              <a:pathLst>
                <a:path w="53" h="69">
                  <a:moveTo>
                    <a:pt x="39" y="40"/>
                  </a:moveTo>
                  <a:lnTo>
                    <a:pt x="39" y="40"/>
                  </a:lnTo>
                  <a:lnTo>
                    <a:pt x="0" y="59"/>
                  </a:lnTo>
                  <a:lnTo>
                    <a:pt x="5" y="69"/>
                  </a:lnTo>
                  <a:lnTo>
                    <a:pt x="48" y="47"/>
                  </a:lnTo>
                  <a:lnTo>
                    <a:pt x="53" y="2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9" y="40"/>
                  </a:lnTo>
                  <a:lnTo>
                    <a:pt x="39" y="4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16" name="Freeform 88"/>
            <p:cNvSpPr>
              <a:spLocks/>
            </p:cNvSpPr>
            <p:nvPr/>
          </p:nvSpPr>
          <p:spPr bwMode="auto">
            <a:xfrm>
              <a:off x="3233" y="3404"/>
              <a:ext cx="51" cy="78"/>
            </a:xfrm>
            <a:custGeom>
              <a:avLst/>
              <a:gdLst/>
              <a:ahLst/>
              <a:cxnLst>
                <a:cxn ang="0">
                  <a:pos x="5" y="9"/>
                </a:cxn>
                <a:cxn ang="0">
                  <a:pos x="3" y="11"/>
                </a:cxn>
                <a:cxn ang="0">
                  <a:pos x="0" y="78"/>
                </a:cxn>
                <a:cxn ang="0">
                  <a:pos x="10" y="78"/>
                </a:cxn>
                <a:cxn ang="0">
                  <a:pos x="10" y="78"/>
                </a:cxn>
                <a:cxn ang="0">
                  <a:pos x="12" y="19"/>
                </a:cxn>
                <a:cxn ang="0">
                  <a:pos x="12" y="19"/>
                </a:cxn>
                <a:cxn ang="0">
                  <a:pos x="51" y="9"/>
                </a:cxn>
                <a:cxn ang="0">
                  <a:pos x="49" y="0"/>
                </a:cxn>
                <a:cxn ang="0">
                  <a:pos x="5" y="9"/>
                </a:cxn>
              </a:cxnLst>
              <a:rect l="0" t="0" r="r" b="b"/>
              <a:pathLst>
                <a:path w="51" h="78">
                  <a:moveTo>
                    <a:pt x="5" y="9"/>
                  </a:moveTo>
                  <a:lnTo>
                    <a:pt x="3" y="11"/>
                  </a:lnTo>
                  <a:lnTo>
                    <a:pt x="0" y="78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51" y="9"/>
                  </a:lnTo>
                  <a:lnTo>
                    <a:pt x="49" y="0"/>
                  </a:lnTo>
                  <a:lnTo>
                    <a:pt x="5" y="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17" name="Rectangle 89"/>
            <p:cNvSpPr>
              <a:spLocks noChangeArrowheads="1"/>
            </p:cNvSpPr>
            <p:nvPr/>
          </p:nvSpPr>
          <p:spPr bwMode="auto">
            <a:xfrm>
              <a:off x="3342" y="3451"/>
              <a:ext cx="10" cy="5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18" name="Freeform 90"/>
            <p:cNvSpPr>
              <a:spLocks/>
            </p:cNvSpPr>
            <p:nvPr/>
          </p:nvSpPr>
          <p:spPr bwMode="auto">
            <a:xfrm>
              <a:off x="3415" y="3265"/>
              <a:ext cx="51" cy="72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39" y="0"/>
                </a:cxn>
                <a:cxn ang="0">
                  <a:pos x="39" y="46"/>
                </a:cxn>
                <a:cxn ang="0">
                  <a:pos x="39" y="46"/>
                </a:cxn>
                <a:cxn ang="0">
                  <a:pos x="0" y="65"/>
                </a:cxn>
                <a:cxn ang="0">
                  <a:pos x="2" y="72"/>
                </a:cxn>
                <a:cxn ang="0">
                  <a:pos x="51" y="53"/>
                </a:cxn>
                <a:cxn ang="0">
                  <a:pos x="51" y="0"/>
                </a:cxn>
                <a:cxn ang="0">
                  <a:pos x="39" y="0"/>
                </a:cxn>
              </a:cxnLst>
              <a:rect l="0" t="0" r="r" b="b"/>
              <a:pathLst>
                <a:path w="51" h="72">
                  <a:moveTo>
                    <a:pt x="39" y="0"/>
                  </a:moveTo>
                  <a:lnTo>
                    <a:pt x="39" y="0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0" y="65"/>
                  </a:lnTo>
                  <a:lnTo>
                    <a:pt x="2" y="72"/>
                  </a:lnTo>
                  <a:lnTo>
                    <a:pt x="51" y="53"/>
                  </a:lnTo>
                  <a:lnTo>
                    <a:pt x="51" y="0"/>
                  </a:lnTo>
                  <a:lnTo>
                    <a:pt x="39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219" name="Rectangle 91"/>
            <p:cNvSpPr>
              <a:spLocks noChangeArrowheads="1"/>
            </p:cNvSpPr>
            <p:nvPr/>
          </p:nvSpPr>
          <p:spPr bwMode="auto">
            <a:xfrm>
              <a:off x="3441" y="3425"/>
              <a:ext cx="10" cy="6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>
          <a:xfrm>
            <a:off x="504825" y="547688"/>
            <a:ext cx="8134350" cy="273685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ru-RU" sz="2800" smtClean="0"/>
              <a:t>    Пусть круг А, состоящий из частей </a:t>
            </a:r>
            <a:r>
              <a:rPr lang="en-US" sz="2800" smtClean="0"/>
              <a:t>I</a:t>
            </a:r>
            <a:r>
              <a:rPr lang="ru-RU" sz="2800" smtClean="0"/>
              <a:t>, </a:t>
            </a:r>
            <a:r>
              <a:rPr lang="en-US" sz="2800" smtClean="0"/>
              <a:t>IV</a:t>
            </a:r>
            <a:r>
              <a:rPr lang="ru-RU" sz="2800" smtClean="0"/>
              <a:t>, </a:t>
            </a:r>
            <a:r>
              <a:rPr lang="en-US" sz="2800" smtClean="0"/>
              <a:t>V</a:t>
            </a:r>
            <a:r>
              <a:rPr lang="ru-RU" sz="2800" smtClean="0"/>
              <a:t> и</a:t>
            </a:r>
            <a:r>
              <a:rPr lang="en-US" sz="2800" smtClean="0"/>
              <a:t> VII</a:t>
            </a:r>
            <a:r>
              <a:rPr lang="ru-RU" sz="2800" smtClean="0"/>
              <a:t>, изображает учеников, любящих футбол, круг Б (</a:t>
            </a:r>
            <a:r>
              <a:rPr lang="en-US" sz="2800" smtClean="0"/>
              <a:t>II, V, VI, VII</a:t>
            </a:r>
            <a:r>
              <a:rPr lang="ru-RU" sz="2800" smtClean="0"/>
              <a:t>) – учеников, любящих волейбол, круг В (</a:t>
            </a:r>
            <a:r>
              <a:rPr lang="en-US" sz="2800" smtClean="0"/>
              <a:t>III,</a:t>
            </a:r>
            <a:r>
              <a:rPr lang="ru-RU" sz="2800" smtClean="0"/>
              <a:t> </a:t>
            </a:r>
            <a:r>
              <a:rPr lang="en-US" sz="2800" smtClean="0"/>
              <a:t>IV</a:t>
            </a:r>
            <a:r>
              <a:rPr lang="ru-RU" sz="2800" smtClean="0"/>
              <a:t> </a:t>
            </a:r>
            <a:r>
              <a:rPr lang="en-US" sz="2800" smtClean="0"/>
              <a:t>,VI</a:t>
            </a:r>
            <a:r>
              <a:rPr lang="ru-RU" sz="2800" smtClean="0"/>
              <a:t> </a:t>
            </a:r>
            <a:r>
              <a:rPr lang="en-US" sz="2800" smtClean="0"/>
              <a:t>,VII</a:t>
            </a:r>
            <a:r>
              <a:rPr lang="ru-RU" sz="2800" smtClean="0"/>
              <a:t> ) – учеников, любящих баскетбол.  </a:t>
            </a:r>
          </a:p>
        </p:txBody>
      </p:sp>
      <p:sp>
        <p:nvSpPr>
          <p:cNvPr id="50192" name="Номер слайда 18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4EF1D71-9E56-4B36-8DCB-EBCAE8802F43}" type="slidenum">
              <a:rPr lang="ru-RU"/>
              <a:pPr>
                <a:defRPr/>
              </a:pPr>
              <a:t>25</a:t>
            </a:fld>
            <a:endParaRPr lang="ru-RU"/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3779838" y="3213100"/>
            <a:ext cx="2087562" cy="1800225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2195513" y="3284538"/>
            <a:ext cx="2160587" cy="1800225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auto">
          <a:xfrm>
            <a:off x="3060700" y="4221163"/>
            <a:ext cx="2232025" cy="1943100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2295" name="Text Box 10"/>
          <p:cNvSpPr txBox="1">
            <a:spLocks noChangeArrowheads="1"/>
          </p:cNvSpPr>
          <p:nvPr/>
        </p:nvSpPr>
        <p:spPr bwMode="auto">
          <a:xfrm>
            <a:off x="1836738" y="3341688"/>
            <a:ext cx="5032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Lucida Sans Unicode" pitchFamily="34" charset="0"/>
              </a:rPr>
              <a:t>А</a:t>
            </a:r>
          </a:p>
        </p:txBody>
      </p:sp>
      <p:sp>
        <p:nvSpPr>
          <p:cNvPr id="12296" name="Text Box 11"/>
          <p:cNvSpPr txBox="1">
            <a:spLocks noChangeArrowheads="1"/>
          </p:cNvSpPr>
          <p:nvPr/>
        </p:nvSpPr>
        <p:spPr bwMode="auto">
          <a:xfrm>
            <a:off x="5435600" y="5502275"/>
            <a:ext cx="13684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Lucida Sans Unicode" pitchFamily="34" charset="0"/>
              </a:rPr>
              <a:t>В</a:t>
            </a:r>
          </a:p>
        </p:txBody>
      </p:sp>
      <p:sp>
        <p:nvSpPr>
          <p:cNvPr id="12297" name="Text Box 12"/>
          <p:cNvSpPr txBox="1">
            <a:spLocks noChangeArrowheads="1"/>
          </p:cNvSpPr>
          <p:nvPr/>
        </p:nvSpPr>
        <p:spPr bwMode="auto">
          <a:xfrm>
            <a:off x="5580063" y="2997200"/>
            <a:ext cx="10080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Lucida Sans Unicode" pitchFamily="34" charset="0"/>
              </a:rPr>
              <a:t>Б</a:t>
            </a:r>
          </a:p>
        </p:txBody>
      </p:sp>
      <p:sp>
        <p:nvSpPr>
          <p:cNvPr id="12298" name="Text Box 13"/>
          <p:cNvSpPr txBox="1">
            <a:spLocks noChangeArrowheads="1"/>
          </p:cNvSpPr>
          <p:nvPr/>
        </p:nvSpPr>
        <p:spPr bwMode="auto">
          <a:xfrm>
            <a:off x="2700338" y="3573463"/>
            <a:ext cx="719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2299" name="Text Box 14"/>
          <p:cNvSpPr txBox="1">
            <a:spLocks noChangeArrowheads="1"/>
          </p:cNvSpPr>
          <p:nvPr/>
        </p:nvSpPr>
        <p:spPr bwMode="auto">
          <a:xfrm>
            <a:off x="4572000" y="3284538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II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2300" name="Text Box 15"/>
          <p:cNvSpPr txBox="1">
            <a:spLocks noChangeArrowheads="1"/>
          </p:cNvSpPr>
          <p:nvPr/>
        </p:nvSpPr>
        <p:spPr bwMode="auto">
          <a:xfrm>
            <a:off x="3851275" y="3692525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V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2301" name="Text Box 16"/>
          <p:cNvSpPr txBox="1">
            <a:spLocks noChangeArrowheads="1"/>
          </p:cNvSpPr>
          <p:nvPr/>
        </p:nvSpPr>
        <p:spPr bwMode="auto">
          <a:xfrm>
            <a:off x="3708400" y="4221163"/>
            <a:ext cx="1223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VII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2302" name="Text Box 17"/>
          <p:cNvSpPr txBox="1">
            <a:spLocks noChangeArrowheads="1"/>
          </p:cNvSpPr>
          <p:nvPr/>
        </p:nvSpPr>
        <p:spPr bwMode="auto">
          <a:xfrm>
            <a:off x="3130550" y="4652963"/>
            <a:ext cx="936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IV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2303" name="Text Box 18"/>
          <p:cNvSpPr txBox="1">
            <a:spLocks noChangeArrowheads="1"/>
          </p:cNvSpPr>
          <p:nvPr/>
        </p:nvSpPr>
        <p:spPr bwMode="auto">
          <a:xfrm>
            <a:off x="4643438" y="4581525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VI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2304" name="Text Box 19"/>
          <p:cNvSpPr txBox="1">
            <a:spLocks noChangeArrowheads="1"/>
          </p:cNvSpPr>
          <p:nvPr/>
        </p:nvSpPr>
        <p:spPr bwMode="auto">
          <a:xfrm>
            <a:off x="3922713" y="5419725"/>
            <a:ext cx="1081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III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471488" y="396875"/>
            <a:ext cx="7772400" cy="2095500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ru-RU" sz="2800"/>
              <a:t>    Всего в классе 35 учеников, и так как в А – 24, в Б – 18, в их общей части (</a:t>
            </a:r>
            <a:r>
              <a:rPr lang="en-US" sz="2800"/>
              <a:t>V+VII)</a:t>
            </a:r>
            <a:r>
              <a:rPr lang="ru-RU" sz="2800"/>
              <a:t> – 10, то в части </a:t>
            </a:r>
            <a:r>
              <a:rPr lang="en-US" sz="2800"/>
              <a:t>III</a:t>
            </a:r>
            <a:r>
              <a:rPr lang="ru-RU" sz="2800"/>
              <a:t>, соответствующей ученикам, увлекающимся только баскетболом, будет три человека: 35 - (24 + 28 – 10)  = 3.</a:t>
            </a:r>
          </a:p>
        </p:txBody>
      </p:sp>
      <p:sp>
        <p:nvSpPr>
          <p:cNvPr id="51215" name="Номер слайда 17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356E249-3D3D-41BD-9355-A250AFC434C6}" type="slidenum">
              <a:rPr lang="ru-RU"/>
              <a:pPr>
                <a:defRPr/>
              </a:pPr>
              <a:t>26</a:t>
            </a:fld>
            <a:endParaRPr lang="ru-RU"/>
          </a:p>
        </p:txBody>
      </p:sp>
      <p:sp>
        <p:nvSpPr>
          <p:cNvPr id="50198" name="Oval 22"/>
          <p:cNvSpPr>
            <a:spLocks noChangeArrowheads="1"/>
          </p:cNvSpPr>
          <p:nvPr/>
        </p:nvSpPr>
        <p:spPr bwMode="auto">
          <a:xfrm>
            <a:off x="3779838" y="3213100"/>
            <a:ext cx="2087562" cy="1800225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50199" name="Oval 23"/>
          <p:cNvSpPr>
            <a:spLocks noChangeArrowheads="1"/>
          </p:cNvSpPr>
          <p:nvPr/>
        </p:nvSpPr>
        <p:spPr bwMode="auto">
          <a:xfrm>
            <a:off x="2195513" y="3284538"/>
            <a:ext cx="2160587" cy="1800225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50200" name="Oval 24"/>
          <p:cNvSpPr>
            <a:spLocks noChangeArrowheads="1"/>
          </p:cNvSpPr>
          <p:nvPr/>
        </p:nvSpPr>
        <p:spPr bwMode="auto">
          <a:xfrm>
            <a:off x="3060700" y="4221163"/>
            <a:ext cx="2232025" cy="1943100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3319" name="Text Box 25"/>
          <p:cNvSpPr txBox="1">
            <a:spLocks noChangeArrowheads="1"/>
          </p:cNvSpPr>
          <p:nvPr/>
        </p:nvSpPr>
        <p:spPr bwMode="auto">
          <a:xfrm>
            <a:off x="1836738" y="3341688"/>
            <a:ext cx="5032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Lucida Sans Unicode" pitchFamily="34" charset="0"/>
              </a:rPr>
              <a:t>А</a:t>
            </a:r>
          </a:p>
        </p:txBody>
      </p:sp>
      <p:sp>
        <p:nvSpPr>
          <p:cNvPr id="13320" name="Text Box 26"/>
          <p:cNvSpPr txBox="1">
            <a:spLocks noChangeArrowheads="1"/>
          </p:cNvSpPr>
          <p:nvPr/>
        </p:nvSpPr>
        <p:spPr bwMode="auto">
          <a:xfrm>
            <a:off x="5580063" y="2997200"/>
            <a:ext cx="10080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Lucida Sans Unicode" pitchFamily="34" charset="0"/>
              </a:rPr>
              <a:t>Б</a:t>
            </a:r>
          </a:p>
        </p:txBody>
      </p:sp>
      <p:sp>
        <p:nvSpPr>
          <p:cNvPr id="13321" name="Text Box 27"/>
          <p:cNvSpPr txBox="1">
            <a:spLocks noChangeArrowheads="1"/>
          </p:cNvSpPr>
          <p:nvPr/>
        </p:nvSpPr>
        <p:spPr bwMode="auto">
          <a:xfrm>
            <a:off x="2700338" y="3573463"/>
            <a:ext cx="719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3322" name="Text Box 28"/>
          <p:cNvSpPr txBox="1">
            <a:spLocks noChangeArrowheads="1"/>
          </p:cNvSpPr>
          <p:nvPr/>
        </p:nvSpPr>
        <p:spPr bwMode="auto">
          <a:xfrm>
            <a:off x="4572000" y="3284538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II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3323" name="Text Box 29"/>
          <p:cNvSpPr txBox="1">
            <a:spLocks noChangeArrowheads="1"/>
          </p:cNvSpPr>
          <p:nvPr/>
        </p:nvSpPr>
        <p:spPr bwMode="auto">
          <a:xfrm>
            <a:off x="3851275" y="3692525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V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3324" name="Text Box 30"/>
          <p:cNvSpPr txBox="1">
            <a:spLocks noChangeArrowheads="1"/>
          </p:cNvSpPr>
          <p:nvPr/>
        </p:nvSpPr>
        <p:spPr bwMode="auto">
          <a:xfrm>
            <a:off x="3708400" y="4221163"/>
            <a:ext cx="1223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VII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3325" name="Text Box 31"/>
          <p:cNvSpPr txBox="1">
            <a:spLocks noChangeArrowheads="1"/>
          </p:cNvSpPr>
          <p:nvPr/>
        </p:nvSpPr>
        <p:spPr bwMode="auto">
          <a:xfrm>
            <a:off x="3130550" y="4652963"/>
            <a:ext cx="936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IV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3326" name="Text Box 32"/>
          <p:cNvSpPr txBox="1">
            <a:spLocks noChangeArrowheads="1"/>
          </p:cNvSpPr>
          <p:nvPr/>
        </p:nvSpPr>
        <p:spPr bwMode="auto">
          <a:xfrm>
            <a:off x="4643438" y="4581525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VI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3327" name="Text Box 33"/>
          <p:cNvSpPr txBox="1">
            <a:spLocks noChangeArrowheads="1"/>
          </p:cNvSpPr>
          <p:nvPr/>
        </p:nvSpPr>
        <p:spPr bwMode="auto">
          <a:xfrm>
            <a:off x="3492500" y="5084763"/>
            <a:ext cx="12954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III</a:t>
            </a:r>
            <a:r>
              <a:rPr lang="ru-RU" sz="2400" b="1">
                <a:solidFill>
                  <a:srgbClr val="993300"/>
                </a:solidFill>
                <a:latin typeface="Lucida Sans Unicode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993300"/>
                </a:solidFill>
                <a:latin typeface="Lucida Sans Unicode" pitchFamily="34" charset="0"/>
              </a:rPr>
              <a:t>3 чел.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idx="1"/>
          </p:nvPr>
        </p:nvSpPr>
        <p:spPr>
          <a:xfrm>
            <a:off x="471488" y="396875"/>
            <a:ext cx="8672512" cy="2095500"/>
          </a:xfrm>
        </p:spPr>
        <p:txBody>
          <a:bodyPr rtlCol="0">
            <a:normAutofit fontScale="92500"/>
          </a:bodyPr>
          <a:lstStyle/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ru-RU" sz="2800"/>
              <a:t>    Рассуждая аналогично найдем: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ru-RU" sz="2800"/>
              <a:t>35 - (24 + 12 – 8)  = 7 – увлекаются только волейболом;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ru-RU" sz="2800"/>
              <a:t>35 – (18 +12 – 5) = 10 – увлекаются только футболом.</a:t>
            </a:r>
          </a:p>
        </p:txBody>
      </p:sp>
      <p:sp>
        <p:nvSpPr>
          <p:cNvPr id="52239" name="Номер слайда 17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BB39D0-7717-4453-9C4D-17349ED91B45}" type="slidenum">
              <a:rPr lang="ru-RU"/>
              <a:pPr>
                <a:defRPr/>
              </a:pPr>
              <a:t>27</a:t>
            </a:fld>
            <a:endParaRPr lang="ru-RU"/>
          </a:p>
        </p:txBody>
      </p:sp>
      <p:sp>
        <p:nvSpPr>
          <p:cNvPr id="60422" name="Oval 6"/>
          <p:cNvSpPr>
            <a:spLocks noChangeArrowheads="1"/>
          </p:cNvSpPr>
          <p:nvPr/>
        </p:nvSpPr>
        <p:spPr bwMode="auto">
          <a:xfrm>
            <a:off x="3779838" y="3213100"/>
            <a:ext cx="2087562" cy="1800225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60423" name="Oval 7"/>
          <p:cNvSpPr>
            <a:spLocks noChangeArrowheads="1"/>
          </p:cNvSpPr>
          <p:nvPr/>
        </p:nvSpPr>
        <p:spPr bwMode="auto">
          <a:xfrm>
            <a:off x="2195513" y="3284538"/>
            <a:ext cx="2160587" cy="1800225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60424" name="Oval 8"/>
          <p:cNvSpPr>
            <a:spLocks noChangeArrowheads="1"/>
          </p:cNvSpPr>
          <p:nvPr/>
        </p:nvSpPr>
        <p:spPr bwMode="auto">
          <a:xfrm>
            <a:off x="3060700" y="4221163"/>
            <a:ext cx="2232025" cy="1943100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4343" name="Text Box 9"/>
          <p:cNvSpPr txBox="1">
            <a:spLocks noChangeArrowheads="1"/>
          </p:cNvSpPr>
          <p:nvPr/>
        </p:nvSpPr>
        <p:spPr bwMode="auto">
          <a:xfrm>
            <a:off x="1836738" y="3341688"/>
            <a:ext cx="5032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Lucida Sans Unicode" pitchFamily="34" charset="0"/>
              </a:rPr>
              <a:t>А</a:t>
            </a:r>
          </a:p>
        </p:txBody>
      </p:sp>
      <p:sp>
        <p:nvSpPr>
          <p:cNvPr id="14344" name="Text Box 10"/>
          <p:cNvSpPr txBox="1">
            <a:spLocks noChangeArrowheads="1"/>
          </p:cNvSpPr>
          <p:nvPr/>
        </p:nvSpPr>
        <p:spPr bwMode="auto">
          <a:xfrm>
            <a:off x="5580063" y="2997200"/>
            <a:ext cx="10080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Lucida Sans Unicode" pitchFamily="34" charset="0"/>
              </a:rPr>
              <a:t>Б</a:t>
            </a:r>
          </a:p>
        </p:txBody>
      </p:sp>
      <p:sp>
        <p:nvSpPr>
          <p:cNvPr id="14345" name="Text Box 11"/>
          <p:cNvSpPr txBox="1">
            <a:spLocks noChangeArrowheads="1"/>
          </p:cNvSpPr>
          <p:nvPr/>
        </p:nvSpPr>
        <p:spPr bwMode="auto">
          <a:xfrm>
            <a:off x="2339975" y="3429000"/>
            <a:ext cx="1368425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993300"/>
                </a:solidFill>
                <a:latin typeface="Lucida Sans Unicode" pitchFamily="34" charset="0"/>
              </a:rPr>
              <a:t>10 чел.</a:t>
            </a:r>
          </a:p>
        </p:txBody>
      </p:sp>
      <p:sp>
        <p:nvSpPr>
          <p:cNvPr id="14346" name="Text Box 12"/>
          <p:cNvSpPr txBox="1">
            <a:spLocks noChangeArrowheads="1"/>
          </p:cNvSpPr>
          <p:nvPr/>
        </p:nvSpPr>
        <p:spPr bwMode="auto">
          <a:xfrm>
            <a:off x="4572000" y="3284538"/>
            <a:ext cx="1223963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II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993300"/>
                </a:solidFill>
                <a:latin typeface="Lucida Sans Unicode" pitchFamily="34" charset="0"/>
              </a:rPr>
              <a:t>7 чел.</a:t>
            </a:r>
          </a:p>
        </p:txBody>
      </p:sp>
      <p:sp>
        <p:nvSpPr>
          <p:cNvPr id="14347" name="Text Box 13"/>
          <p:cNvSpPr txBox="1">
            <a:spLocks noChangeArrowheads="1"/>
          </p:cNvSpPr>
          <p:nvPr/>
        </p:nvSpPr>
        <p:spPr bwMode="auto">
          <a:xfrm>
            <a:off x="3851275" y="3692525"/>
            <a:ext cx="36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V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4348" name="Text Box 14"/>
          <p:cNvSpPr txBox="1">
            <a:spLocks noChangeArrowheads="1"/>
          </p:cNvSpPr>
          <p:nvPr/>
        </p:nvSpPr>
        <p:spPr bwMode="auto">
          <a:xfrm>
            <a:off x="3708400" y="4221163"/>
            <a:ext cx="1223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VII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4349" name="Text Box 15"/>
          <p:cNvSpPr txBox="1">
            <a:spLocks noChangeArrowheads="1"/>
          </p:cNvSpPr>
          <p:nvPr/>
        </p:nvSpPr>
        <p:spPr bwMode="auto">
          <a:xfrm>
            <a:off x="3130550" y="4652963"/>
            <a:ext cx="936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IV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4350" name="Text Box 16"/>
          <p:cNvSpPr txBox="1">
            <a:spLocks noChangeArrowheads="1"/>
          </p:cNvSpPr>
          <p:nvPr/>
        </p:nvSpPr>
        <p:spPr bwMode="auto">
          <a:xfrm>
            <a:off x="4643438" y="4581525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VI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4351" name="Text Box 17"/>
          <p:cNvSpPr txBox="1">
            <a:spLocks noChangeArrowheads="1"/>
          </p:cNvSpPr>
          <p:nvPr/>
        </p:nvSpPr>
        <p:spPr bwMode="auto">
          <a:xfrm>
            <a:off x="3492500" y="5084763"/>
            <a:ext cx="12954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III</a:t>
            </a:r>
            <a:r>
              <a:rPr lang="ru-RU" sz="2400" b="1">
                <a:solidFill>
                  <a:srgbClr val="993300"/>
                </a:solidFill>
                <a:latin typeface="Lucida Sans Unicode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993300"/>
                </a:solidFill>
                <a:latin typeface="Lucida Sans Unicode" pitchFamily="34" charset="0"/>
              </a:rPr>
              <a:t>3 чел.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620713"/>
            <a:ext cx="7772400" cy="20955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sz="2800" smtClean="0"/>
              <a:t>Значит, 35 - (3 + 7 + 10) = 15 человек увлекаются не менее чем 2-мя видами спорта.</a:t>
            </a:r>
          </a:p>
        </p:txBody>
      </p:sp>
      <p:sp>
        <p:nvSpPr>
          <p:cNvPr id="53261" name="Номер слайда 1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7FEF604-D0F3-4A19-B552-69589E9FC8A4}" type="slidenum">
              <a:rPr lang="ru-RU"/>
              <a:pPr>
                <a:defRPr/>
              </a:pPr>
              <a:t>28</a:t>
            </a:fld>
            <a:endParaRPr lang="ru-RU"/>
          </a:p>
        </p:txBody>
      </p:sp>
      <p:sp>
        <p:nvSpPr>
          <p:cNvPr id="15364" name="Text Box 9"/>
          <p:cNvSpPr txBox="1">
            <a:spLocks noChangeArrowheads="1"/>
          </p:cNvSpPr>
          <p:nvPr/>
        </p:nvSpPr>
        <p:spPr bwMode="auto">
          <a:xfrm>
            <a:off x="5508625" y="5084763"/>
            <a:ext cx="13684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Lucida Sans Unicode" pitchFamily="34" charset="0"/>
              </a:rPr>
              <a:t>В</a:t>
            </a:r>
          </a:p>
        </p:txBody>
      </p:sp>
      <p:sp>
        <p:nvSpPr>
          <p:cNvPr id="51222" name="Oval 22"/>
          <p:cNvSpPr>
            <a:spLocks noChangeArrowheads="1"/>
          </p:cNvSpPr>
          <p:nvPr/>
        </p:nvSpPr>
        <p:spPr bwMode="auto">
          <a:xfrm>
            <a:off x="4140200" y="2276475"/>
            <a:ext cx="2087563" cy="1800225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51223" name="Oval 23"/>
          <p:cNvSpPr>
            <a:spLocks noChangeArrowheads="1"/>
          </p:cNvSpPr>
          <p:nvPr/>
        </p:nvSpPr>
        <p:spPr bwMode="auto">
          <a:xfrm>
            <a:off x="2555875" y="2347913"/>
            <a:ext cx="2160588" cy="1800225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51224" name="Oval 24"/>
          <p:cNvSpPr>
            <a:spLocks noChangeArrowheads="1"/>
          </p:cNvSpPr>
          <p:nvPr/>
        </p:nvSpPr>
        <p:spPr bwMode="auto">
          <a:xfrm>
            <a:off x="3421063" y="3284538"/>
            <a:ext cx="2232025" cy="1943100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5368" name="Text Box 25"/>
          <p:cNvSpPr txBox="1">
            <a:spLocks noChangeArrowheads="1"/>
          </p:cNvSpPr>
          <p:nvPr/>
        </p:nvSpPr>
        <p:spPr bwMode="auto">
          <a:xfrm>
            <a:off x="2197100" y="2405063"/>
            <a:ext cx="5032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Lucida Sans Unicode" pitchFamily="34" charset="0"/>
              </a:rPr>
              <a:t>А</a:t>
            </a:r>
          </a:p>
        </p:txBody>
      </p:sp>
      <p:sp>
        <p:nvSpPr>
          <p:cNvPr id="15369" name="Text Box 26"/>
          <p:cNvSpPr txBox="1">
            <a:spLocks noChangeArrowheads="1"/>
          </p:cNvSpPr>
          <p:nvPr/>
        </p:nvSpPr>
        <p:spPr bwMode="auto">
          <a:xfrm>
            <a:off x="5940425" y="2060575"/>
            <a:ext cx="10080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Lucida Sans Unicode" pitchFamily="34" charset="0"/>
              </a:rPr>
              <a:t>Б</a:t>
            </a:r>
          </a:p>
        </p:txBody>
      </p:sp>
      <p:sp>
        <p:nvSpPr>
          <p:cNvPr id="15370" name="Text Box 29"/>
          <p:cNvSpPr txBox="1">
            <a:spLocks noChangeArrowheads="1"/>
          </p:cNvSpPr>
          <p:nvPr/>
        </p:nvSpPr>
        <p:spPr bwMode="auto">
          <a:xfrm>
            <a:off x="4211638" y="2755900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V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5371" name="Text Box 30"/>
          <p:cNvSpPr txBox="1">
            <a:spLocks noChangeArrowheads="1"/>
          </p:cNvSpPr>
          <p:nvPr/>
        </p:nvSpPr>
        <p:spPr bwMode="auto">
          <a:xfrm>
            <a:off x="4068763" y="3284538"/>
            <a:ext cx="1223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VII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5372" name="Text Box 31"/>
          <p:cNvSpPr txBox="1">
            <a:spLocks noChangeArrowheads="1"/>
          </p:cNvSpPr>
          <p:nvPr/>
        </p:nvSpPr>
        <p:spPr bwMode="auto">
          <a:xfrm>
            <a:off x="3490913" y="3716338"/>
            <a:ext cx="936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IV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5373" name="Text Box 32"/>
          <p:cNvSpPr txBox="1">
            <a:spLocks noChangeArrowheads="1"/>
          </p:cNvSpPr>
          <p:nvPr/>
        </p:nvSpPr>
        <p:spPr bwMode="auto">
          <a:xfrm>
            <a:off x="5003800" y="3644900"/>
            <a:ext cx="1008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VI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396875"/>
            <a:ext cx="7772400" cy="3608388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sz="2400" b="1" smtClean="0"/>
              <a:t>Надо выяснить, сколько школьников в группе </a:t>
            </a:r>
            <a:r>
              <a:rPr lang="en-US" sz="2400" b="1" smtClean="0"/>
              <a:t>VII</a:t>
            </a:r>
            <a:r>
              <a:rPr lang="ru-RU" sz="2400" b="1" smtClean="0"/>
              <a:t>.</a:t>
            </a:r>
          </a:p>
          <a:p>
            <a:pPr marL="0" indent="0">
              <a:buFontTx/>
              <a:buNone/>
            </a:pPr>
            <a:r>
              <a:rPr lang="ru-RU" sz="2400" b="1" smtClean="0"/>
              <a:t>(</a:t>
            </a:r>
            <a:r>
              <a:rPr lang="en-US" sz="2400" b="1" smtClean="0"/>
              <a:t>V</a:t>
            </a:r>
            <a:r>
              <a:rPr lang="ru-RU" sz="2400" b="1" smtClean="0"/>
              <a:t> </a:t>
            </a:r>
            <a:r>
              <a:rPr lang="en-US" sz="2400" b="1" smtClean="0"/>
              <a:t>+</a:t>
            </a:r>
            <a:r>
              <a:rPr lang="ru-RU" sz="2400" b="1" smtClean="0"/>
              <a:t> </a:t>
            </a:r>
            <a:r>
              <a:rPr lang="en-US" sz="2400" b="1" smtClean="0"/>
              <a:t>VII)</a:t>
            </a:r>
            <a:r>
              <a:rPr lang="ru-RU" sz="2400" b="1" smtClean="0"/>
              <a:t> </a:t>
            </a:r>
            <a:r>
              <a:rPr lang="en-US" sz="2400" b="1" smtClean="0"/>
              <a:t>+</a:t>
            </a:r>
            <a:r>
              <a:rPr lang="ru-RU" sz="2400" b="1" smtClean="0"/>
              <a:t> </a:t>
            </a:r>
            <a:r>
              <a:rPr lang="en-US" sz="2400" b="1" smtClean="0"/>
              <a:t>(IV</a:t>
            </a:r>
            <a:r>
              <a:rPr lang="ru-RU" sz="2400" b="1" smtClean="0"/>
              <a:t> </a:t>
            </a:r>
            <a:r>
              <a:rPr lang="en-US" sz="2400" b="1" smtClean="0"/>
              <a:t>+</a:t>
            </a:r>
            <a:r>
              <a:rPr lang="ru-RU" sz="2400" b="1" smtClean="0"/>
              <a:t> </a:t>
            </a:r>
            <a:r>
              <a:rPr lang="en-US" sz="2400" b="1" smtClean="0"/>
              <a:t>VII)</a:t>
            </a:r>
            <a:r>
              <a:rPr lang="ru-RU" sz="2400" b="1" smtClean="0"/>
              <a:t> </a:t>
            </a:r>
            <a:r>
              <a:rPr lang="en-US" sz="2400" b="1" smtClean="0"/>
              <a:t>+</a:t>
            </a:r>
            <a:r>
              <a:rPr lang="ru-RU" sz="2400" b="1" smtClean="0"/>
              <a:t> </a:t>
            </a:r>
            <a:r>
              <a:rPr lang="en-US" sz="2400" b="1" smtClean="0"/>
              <a:t>(VI</a:t>
            </a:r>
            <a:r>
              <a:rPr lang="ru-RU" sz="2400" b="1" smtClean="0"/>
              <a:t> </a:t>
            </a:r>
            <a:r>
              <a:rPr lang="en-US" sz="2400" b="1" smtClean="0"/>
              <a:t>+</a:t>
            </a:r>
            <a:r>
              <a:rPr lang="ru-RU" sz="2400" b="1" smtClean="0"/>
              <a:t> </a:t>
            </a:r>
            <a:r>
              <a:rPr lang="en-US" sz="2400" b="1" smtClean="0"/>
              <a:t>VII)</a:t>
            </a:r>
            <a:r>
              <a:rPr lang="ru-RU" sz="2400" b="1" smtClean="0"/>
              <a:t> </a:t>
            </a:r>
            <a:r>
              <a:rPr lang="en-US" sz="2400" b="1" smtClean="0"/>
              <a:t>=</a:t>
            </a:r>
            <a:r>
              <a:rPr lang="ru-RU" sz="2400" b="1" smtClean="0"/>
              <a:t> </a:t>
            </a:r>
            <a:r>
              <a:rPr lang="en-US" sz="2400" b="1" smtClean="0"/>
              <a:t>10</a:t>
            </a:r>
            <a:r>
              <a:rPr lang="ru-RU" sz="2400" b="1" smtClean="0"/>
              <a:t> </a:t>
            </a:r>
            <a:r>
              <a:rPr lang="en-US" sz="2400" b="1" smtClean="0"/>
              <a:t>+</a:t>
            </a:r>
            <a:r>
              <a:rPr lang="ru-RU" sz="2400" b="1" smtClean="0"/>
              <a:t> </a:t>
            </a:r>
            <a:r>
              <a:rPr lang="en-US" sz="2400" b="1" smtClean="0"/>
              <a:t>8</a:t>
            </a:r>
            <a:r>
              <a:rPr lang="ru-RU" sz="2400" b="1" smtClean="0"/>
              <a:t> </a:t>
            </a:r>
            <a:r>
              <a:rPr lang="en-US" sz="2400" b="1" smtClean="0"/>
              <a:t>+</a:t>
            </a:r>
            <a:r>
              <a:rPr lang="ru-RU" sz="2400" b="1" smtClean="0"/>
              <a:t> </a:t>
            </a:r>
            <a:r>
              <a:rPr lang="en-US" sz="2400" b="1" smtClean="0"/>
              <a:t>5</a:t>
            </a:r>
            <a:r>
              <a:rPr lang="ru-RU" sz="2400" b="1" smtClean="0"/>
              <a:t> </a:t>
            </a:r>
            <a:r>
              <a:rPr lang="en-US" sz="2400" b="1" smtClean="0"/>
              <a:t>=</a:t>
            </a:r>
            <a:r>
              <a:rPr lang="ru-RU" sz="2400" b="1" smtClean="0"/>
              <a:t> </a:t>
            </a:r>
            <a:r>
              <a:rPr lang="en-US" sz="2400" b="1" smtClean="0"/>
              <a:t>23;</a:t>
            </a:r>
          </a:p>
          <a:p>
            <a:pPr marL="0" indent="0">
              <a:buFontTx/>
              <a:buNone/>
            </a:pPr>
            <a:r>
              <a:rPr lang="en-US" sz="2400" b="1" smtClean="0"/>
              <a:t>IV+V+VI+VII=15;</a:t>
            </a:r>
          </a:p>
          <a:p>
            <a:pPr marL="0" indent="0">
              <a:buFontTx/>
              <a:buNone/>
            </a:pPr>
            <a:r>
              <a:rPr lang="en-US" sz="2400" b="1" smtClean="0"/>
              <a:t>VII+VII=23-15=8;</a:t>
            </a:r>
          </a:p>
          <a:p>
            <a:pPr marL="0" indent="0">
              <a:buFontTx/>
              <a:buNone/>
            </a:pPr>
            <a:r>
              <a:rPr lang="en-US" sz="2400" b="1" smtClean="0"/>
              <a:t>VII=4</a:t>
            </a:r>
            <a:endParaRPr lang="ru-RU" sz="2400" b="1" smtClean="0"/>
          </a:p>
        </p:txBody>
      </p:sp>
      <p:sp>
        <p:nvSpPr>
          <p:cNvPr id="54285" name="Номер слайда 1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C6AA0A7-5482-4773-8A23-EEB89548CDC6}" type="slidenum">
              <a:rPr lang="ru-RU"/>
              <a:pPr>
                <a:defRPr/>
              </a:pPr>
              <a:t>29</a:t>
            </a:fld>
            <a:endParaRPr lang="ru-RU"/>
          </a:p>
        </p:txBody>
      </p:sp>
      <p:sp>
        <p:nvSpPr>
          <p:cNvPr id="16388" name="Text Box 35"/>
          <p:cNvSpPr txBox="1">
            <a:spLocks noChangeArrowheads="1"/>
          </p:cNvSpPr>
          <p:nvPr/>
        </p:nvSpPr>
        <p:spPr bwMode="auto">
          <a:xfrm>
            <a:off x="5508625" y="5084763"/>
            <a:ext cx="13684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Lucida Sans Unicode" pitchFamily="34" charset="0"/>
              </a:rPr>
              <a:t>В</a:t>
            </a:r>
          </a:p>
        </p:txBody>
      </p:sp>
      <p:sp>
        <p:nvSpPr>
          <p:cNvPr id="52260" name="Oval 36"/>
          <p:cNvSpPr>
            <a:spLocks noChangeArrowheads="1"/>
          </p:cNvSpPr>
          <p:nvPr/>
        </p:nvSpPr>
        <p:spPr bwMode="auto">
          <a:xfrm>
            <a:off x="4140200" y="2276475"/>
            <a:ext cx="2087563" cy="1800225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52261" name="Oval 37"/>
          <p:cNvSpPr>
            <a:spLocks noChangeArrowheads="1"/>
          </p:cNvSpPr>
          <p:nvPr/>
        </p:nvSpPr>
        <p:spPr bwMode="auto">
          <a:xfrm>
            <a:off x="2555875" y="2347913"/>
            <a:ext cx="2160588" cy="1800225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52262" name="Oval 38"/>
          <p:cNvSpPr>
            <a:spLocks noChangeArrowheads="1"/>
          </p:cNvSpPr>
          <p:nvPr/>
        </p:nvSpPr>
        <p:spPr bwMode="auto">
          <a:xfrm>
            <a:off x="3421063" y="3284538"/>
            <a:ext cx="2232025" cy="1943100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6392" name="Text Box 39"/>
          <p:cNvSpPr txBox="1">
            <a:spLocks noChangeArrowheads="1"/>
          </p:cNvSpPr>
          <p:nvPr/>
        </p:nvSpPr>
        <p:spPr bwMode="auto">
          <a:xfrm>
            <a:off x="2197100" y="2405063"/>
            <a:ext cx="5032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Lucida Sans Unicode" pitchFamily="34" charset="0"/>
              </a:rPr>
              <a:t>А</a:t>
            </a:r>
          </a:p>
        </p:txBody>
      </p:sp>
      <p:sp>
        <p:nvSpPr>
          <p:cNvPr id="16393" name="Text Box 40"/>
          <p:cNvSpPr txBox="1">
            <a:spLocks noChangeArrowheads="1"/>
          </p:cNvSpPr>
          <p:nvPr/>
        </p:nvSpPr>
        <p:spPr bwMode="auto">
          <a:xfrm>
            <a:off x="5940425" y="2060575"/>
            <a:ext cx="10080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Lucida Sans Unicode" pitchFamily="34" charset="0"/>
              </a:rPr>
              <a:t>Б</a:t>
            </a:r>
          </a:p>
        </p:txBody>
      </p:sp>
      <p:sp>
        <p:nvSpPr>
          <p:cNvPr id="16394" name="Text Box 41"/>
          <p:cNvSpPr txBox="1">
            <a:spLocks noChangeArrowheads="1"/>
          </p:cNvSpPr>
          <p:nvPr/>
        </p:nvSpPr>
        <p:spPr bwMode="auto">
          <a:xfrm>
            <a:off x="4211638" y="2755900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V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6395" name="Text Box 42"/>
          <p:cNvSpPr txBox="1">
            <a:spLocks noChangeArrowheads="1"/>
          </p:cNvSpPr>
          <p:nvPr/>
        </p:nvSpPr>
        <p:spPr bwMode="auto">
          <a:xfrm>
            <a:off x="4068763" y="3284538"/>
            <a:ext cx="1223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VII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6396" name="Text Box 43"/>
          <p:cNvSpPr txBox="1">
            <a:spLocks noChangeArrowheads="1"/>
          </p:cNvSpPr>
          <p:nvPr/>
        </p:nvSpPr>
        <p:spPr bwMode="auto">
          <a:xfrm>
            <a:off x="3490913" y="3716338"/>
            <a:ext cx="936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IV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  <p:sp>
        <p:nvSpPr>
          <p:cNvPr id="16397" name="Text Box 44"/>
          <p:cNvSpPr txBox="1">
            <a:spLocks noChangeArrowheads="1"/>
          </p:cNvSpPr>
          <p:nvPr/>
        </p:nvSpPr>
        <p:spPr bwMode="auto">
          <a:xfrm>
            <a:off x="5003800" y="3644900"/>
            <a:ext cx="1008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Lucida Sans Unicode" pitchFamily="34" charset="0"/>
              </a:rPr>
              <a:t>VI</a:t>
            </a:r>
            <a:endParaRPr lang="ru-RU" sz="2400" b="1">
              <a:solidFill>
                <a:srgbClr val="993300"/>
              </a:solidFill>
              <a:latin typeface="Lucida Sans Unicode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Ответ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ru-RU" sz="2800" b="1" smtClean="0"/>
              <a:t>Четыре ученика любят все три вида спорта.</a:t>
            </a:r>
          </a:p>
        </p:txBody>
      </p:sp>
      <p:sp>
        <p:nvSpPr>
          <p:cNvPr id="55301" name="Номер слайда 47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F9C280C-F755-43F5-A67E-5627FA839487}" type="slidenum">
              <a:rPr lang="ru-RU"/>
              <a:pPr>
                <a:defRPr/>
              </a:pPr>
              <a:t>30</a:t>
            </a:fld>
            <a:endParaRPr lang="ru-RU"/>
          </a:p>
        </p:txBody>
      </p:sp>
      <p:grpSp>
        <p:nvGrpSpPr>
          <p:cNvPr id="2" name="Группа 50"/>
          <p:cNvGrpSpPr>
            <a:grpSpLocks/>
          </p:cNvGrpSpPr>
          <p:nvPr/>
        </p:nvGrpSpPr>
        <p:grpSpPr bwMode="auto">
          <a:xfrm>
            <a:off x="4337050" y="2571750"/>
            <a:ext cx="2592388" cy="2232025"/>
            <a:chOff x="2916238" y="3213100"/>
            <a:chExt cx="2592387" cy="2232025"/>
          </a:xfrm>
        </p:grpSpPr>
        <p:sp>
          <p:nvSpPr>
            <p:cNvPr id="17414" name="AutoShape 7"/>
            <p:cNvSpPr>
              <a:spLocks noChangeAspect="1" noChangeArrowheads="1" noTextEdit="1"/>
            </p:cNvSpPr>
            <p:nvPr/>
          </p:nvSpPr>
          <p:spPr bwMode="auto">
            <a:xfrm>
              <a:off x="2916238" y="3213100"/>
              <a:ext cx="2070100" cy="2232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257" name="Freeform 9"/>
            <p:cNvSpPr>
              <a:spLocks/>
            </p:cNvSpPr>
            <p:nvPr/>
          </p:nvSpPr>
          <p:spPr bwMode="auto">
            <a:xfrm>
              <a:off x="3044826" y="3284538"/>
              <a:ext cx="2463799" cy="1868487"/>
            </a:xfrm>
            <a:custGeom>
              <a:avLst/>
              <a:gdLst/>
              <a:ahLst/>
              <a:cxnLst>
                <a:cxn ang="0">
                  <a:pos x="2129" y="1712"/>
                </a:cxn>
                <a:cxn ang="0">
                  <a:pos x="2067" y="1809"/>
                </a:cxn>
                <a:cxn ang="0">
                  <a:pos x="1996" y="1899"/>
                </a:cxn>
                <a:cxn ang="0">
                  <a:pos x="1918" y="1979"/>
                </a:cxn>
                <a:cxn ang="0">
                  <a:pos x="1833" y="2050"/>
                </a:cxn>
                <a:cxn ang="0">
                  <a:pos x="1742" y="2113"/>
                </a:cxn>
                <a:cxn ang="0">
                  <a:pos x="1646" y="2165"/>
                </a:cxn>
                <a:cxn ang="0">
                  <a:pos x="1544" y="2209"/>
                </a:cxn>
                <a:cxn ang="0">
                  <a:pos x="1440" y="2243"/>
                </a:cxn>
                <a:cxn ang="0">
                  <a:pos x="1333" y="2267"/>
                </a:cxn>
                <a:cxn ang="0">
                  <a:pos x="1225" y="2279"/>
                </a:cxn>
                <a:cxn ang="0">
                  <a:pos x="1114" y="2282"/>
                </a:cxn>
                <a:cxn ang="0">
                  <a:pos x="1003" y="2274"/>
                </a:cxn>
                <a:cxn ang="0">
                  <a:pos x="893" y="2255"/>
                </a:cxn>
                <a:cxn ang="0">
                  <a:pos x="783" y="2225"/>
                </a:cxn>
                <a:cxn ang="0">
                  <a:pos x="675" y="2183"/>
                </a:cxn>
                <a:cxn ang="0">
                  <a:pos x="520" y="2099"/>
                </a:cxn>
                <a:cxn ang="0">
                  <a:pos x="343" y="1957"/>
                </a:cxn>
                <a:cxn ang="0">
                  <a:pos x="200" y="1786"/>
                </a:cxn>
                <a:cxn ang="0">
                  <a:pos x="94" y="1594"/>
                </a:cxn>
                <a:cxn ang="0">
                  <a:pos x="26" y="1385"/>
                </a:cxn>
                <a:cxn ang="0">
                  <a:pos x="0" y="1167"/>
                </a:cxn>
                <a:cxn ang="0">
                  <a:pos x="17" y="946"/>
                </a:cxn>
                <a:cxn ang="0">
                  <a:pos x="78" y="727"/>
                </a:cxn>
                <a:cxn ang="0">
                  <a:pos x="154" y="568"/>
                </a:cxn>
                <a:cxn ang="0">
                  <a:pos x="216" y="471"/>
                </a:cxn>
                <a:cxn ang="0">
                  <a:pos x="288" y="383"/>
                </a:cxn>
                <a:cxn ang="0">
                  <a:pos x="366" y="303"/>
                </a:cxn>
                <a:cxn ang="0">
                  <a:pos x="451" y="231"/>
                </a:cxn>
                <a:cxn ang="0">
                  <a:pos x="542" y="169"/>
                </a:cxn>
                <a:cxn ang="0">
                  <a:pos x="640" y="116"/>
                </a:cxn>
                <a:cxn ang="0">
                  <a:pos x="740" y="73"/>
                </a:cxn>
                <a:cxn ang="0">
                  <a:pos x="844" y="39"/>
                </a:cxn>
                <a:cxn ang="0">
                  <a:pos x="951" y="14"/>
                </a:cxn>
                <a:cxn ang="0">
                  <a:pos x="1061" y="2"/>
                </a:cxn>
                <a:cxn ang="0">
                  <a:pos x="1170" y="0"/>
                </a:cxn>
                <a:cxn ang="0">
                  <a:pos x="1281" y="8"/>
                </a:cxn>
                <a:cxn ang="0">
                  <a:pos x="1393" y="27"/>
                </a:cxn>
                <a:cxn ang="0">
                  <a:pos x="1501" y="56"/>
                </a:cxn>
                <a:cxn ang="0">
                  <a:pos x="1609" y="98"/>
                </a:cxn>
                <a:cxn ang="0">
                  <a:pos x="1764" y="182"/>
                </a:cxn>
                <a:cxn ang="0">
                  <a:pos x="1941" y="325"/>
                </a:cxn>
                <a:cxn ang="0">
                  <a:pos x="2084" y="495"/>
                </a:cxn>
                <a:cxn ang="0">
                  <a:pos x="2190" y="688"/>
                </a:cxn>
                <a:cxn ang="0">
                  <a:pos x="2258" y="895"/>
                </a:cxn>
                <a:cxn ang="0">
                  <a:pos x="2284" y="1113"/>
                </a:cxn>
                <a:cxn ang="0">
                  <a:pos x="2267" y="1335"/>
                </a:cxn>
                <a:cxn ang="0">
                  <a:pos x="2206" y="1553"/>
                </a:cxn>
              </a:cxnLst>
              <a:rect l="0" t="0" r="r" b="b"/>
              <a:pathLst>
                <a:path w="2284" h="2282">
                  <a:moveTo>
                    <a:pt x="2158" y="1660"/>
                  </a:moveTo>
                  <a:lnTo>
                    <a:pt x="2129" y="1712"/>
                  </a:lnTo>
                  <a:lnTo>
                    <a:pt x="2099" y="1762"/>
                  </a:lnTo>
                  <a:lnTo>
                    <a:pt x="2067" y="1809"/>
                  </a:lnTo>
                  <a:lnTo>
                    <a:pt x="2033" y="1855"/>
                  </a:lnTo>
                  <a:lnTo>
                    <a:pt x="1996" y="1899"/>
                  </a:lnTo>
                  <a:lnTo>
                    <a:pt x="1957" y="1939"/>
                  </a:lnTo>
                  <a:lnTo>
                    <a:pt x="1918" y="1979"/>
                  </a:lnTo>
                  <a:lnTo>
                    <a:pt x="1876" y="2015"/>
                  </a:lnTo>
                  <a:lnTo>
                    <a:pt x="1833" y="2050"/>
                  </a:lnTo>
                  <a:lnTo>
                    <a:pt x="1788" y="2083"/>
                  </a:lnTo>
                  <a:lnTo>
                    <a:pt x="1742" y="2113"/>
                  </a:lnTo>
                  <a:lnTo>
                    <a:pt x="1694" y="2140"/>
                  </a:lnTo>
                  <a:lnTo>
                    <a:pt x="1646" y="2165"/>
                  </a:lnTo>
                  <a:lnTo>
                    <a:pt x="1596" y="2188"/>
                  </a:lnTo>
                  <a:lnTo>
                    <a:pt x="1544" y="2209"/>
                  </a:lnTo>
                  <a:lnTo>
                    <a:pt x="1493" y="2228"/>
                  </a:lnTo>
                  <a:lnTo>
                    <a:pt x="1440" y="2243"/>
                  </a:lnTo>
                  <a:lnTo>
                    <a:pt x="1387" y="2256"/>
                  </a:lnTo>
                  <a:lnTo>
                    <a:pt x="1333" y="2267"/>
                  </a:lnTo>
                  <a:lnTo>
                    <a:pt x="1279" y="2274"/>
                  </a:lnTo>
                  <a:lnTo>
                    <a:pt x="1225" y="2279"/>
                  </a:lnTo>
                  <a:lnTo>
                    <a:pt x="1169" y="2282"/>
                  </a:lnTo>
                  <a:lnTo>
                    <a:pt x="1114" y="2282"/>
                  </a:lnTo>
                  <a:lnTo>
                    <a:pt x="1058" y="2279"/>
                  </a:lnTo>
                  <a:lnTo>
                    <a:pt x="1003" y="2274"/>
                  </a:lnTo>
                  <a:lnTo>
                    <a:pt x="947" y="2266"/>
                  </a:lnTo>
                  <a:lnTo>
                    <a:pt x="893" y="2255"/>
                  </a:lnTo>
                  <a:lnTo>
                    <a:pt x="837" y="2241"/>
                  </a:lnTo>
                  <a:lnTo>
                    <a:pt x="783" y="2225"/>
                  </a:lnTo>
                  <a:lnTo>
                    <a:pt x="729" y="2205"/>
                  </a:lnTo>
                  <a:lnTo>
                    <a:pt x="675" y="2183"/>
                  </a:lnTo>
                  <a:lnTo>
                    <a:pt x="622" y="2157"/>
                  </a:lnTo>
                  <a:lnTo>
                    <a:pt x="520" y="2099"/>
                  </a:lnTo>
                  <a:lnTo>
                    <a:pt x="427" y="2031"/>
                  </a:lnTo>
                  <a:lnTo>
                    <a:pt x="343" y="1957"/>
                  </a:lnTo>
                  <a:lnTo>
                    <a:pt x="267" y="1874"/>
                  </a:lnTo>
                  <a:lnTo>
                    <a:pt x="200" y="1786"/>
                  </a:lnTo>
                  <a:lnTo>
                    <a:pt x="143" y="1693"/>
                  </a:lnTo>
                  <a:lnTo>
                    <a:pt x="94" y="1594"/>
                  </a:lnTo>
                  <a:lnTo>
                    <a:pt x="55" y="1491"/>
                  </a:lnTo>
                  <a:lnTo>
                    <a:pt x="26" y="1385"/>
                  </a:lnTo>
                  <a:lnTo>
                    <a:pt x="9" y="1277"/>
                  </a:lnTo>
                  <a:lnTo>
                    <a:pt x="0" y="1167"/>
                  </a:lnTo>
                  <a:lnTo>
                    <a:pt x="3" y="1056"/>
                  </a:lnTo>
                  <a:lnTo>
                    <a:pt x="17" y="946"/>
                  </a:lnTo>
                  <a:lnTo>
                    <a:pt x="41" y="835"/>
                  </a:lnTo>
                  <a:lnTo>
                    <a:pt x="78" y="727"/>
                  </a:lnTo>
                  <a:lnTo>
                    <a:pt x="125" y="620"/>
                  </a:lnTo>
                  <a:lnTo>
                    <a:pt x="154" y="568"/>
                  </a:lnTo>
                  <a:lnTo>
                    <a:pt x="183" y="518"/>
                  </a:lnTo>
                  <a:lnTo>
                    <a:pt x="216" y="471"/>
                  </a:lnTo>
                  <a:lnTo>
                    <a:pt x="251" y="426"/>
                  </a:lnTo>
                  <a:lnTo>
                    <a:pt x="288" y="383"/>
                  </a:lnTo>
                  <a:lnTo>
                    <a:pt x="325" y="341"/>
                  </a:lnTo>
                  <a:lnTo>
                    <a:pt x="366" y="303"/>
                  </a:lnTo>
                  <a:lnTo>
                    <a:pt x="408" y="265"/>
                  </a:lnTo>
                  <a:lnTo>
                    <a:pt x="451" y="231"/>
                  </a:lnTo>
                  <a:lnTo>
                    <a:pt x="496" y="199"/>
                  </a:lnTo>
                  <a:lnTo>
                    <a:pt x="542" y="169"/>
                  </a:lnTo>
                  <a:lnTo>
                    <a:pt x="591" y="140"/>
                  </a:lnTo>
                  <a:lnTo>
                    <a:pt x="640" y="116"/>
                  </a:lnTo>
                  <a:lnTo>
                    <a:pt x="688" y="93"/>
                  </a:lnTo>
                  <a:lnTo>
                    <a:pt x="740" y="73"/>
                  </a:lnTo>
                  <a:lnTo>
                    <a:pt x="791" y="54"/>
                  </a:lnTo>
                  <a:lnTo>
                    <a:pt x="844" y="39"/>
                  </a:lnTo>
                  <a:lnTo>
                    <a:pt x="897" y="25"/>
                  </a:lnTo>
                  <a:lnTo>
                    <a:pt x="951" y="14"/>
                  </a:lnTo>
                  <a:lnTo>
                    <a:pt x="1005" y="6"/>
                  </a:lnTo>
                  <a:lnTo>
                    <a:pt x="1061" y="2"/>
                  </a:lnTo>
                  <a:lnTo>
                    <a:pt x="1115" y="0"/>
                  </a:lnTo>
                  <a:lnTo>
                    <a:pt x="1170" y="0"/>
                  </a:lnTo>
                  <a:lnTo>
                    <a:pt x="1226" y="2"/>
                  </a:lnTo>
                  <a:lnTo>
                    <a:pt x="1281" y="8"/>
                  </a:lnTo>
                  <a:lnTo>
                    <a:pt x="1337" y="16"/>
                  </a:lnTo>
                  <a:lnTo>
                    <a:pt x="1393" y="27"/>
                  </a:lnTo>
                  <a:lnTo>
                    <a:pt x="1447" y="40"/>
                  </a:lnTo>
                  <a:lnTo>
                    <a:pt x="1501" y="56"/>
                  </a:lnTo>
                  <a:lnTo>
                    <a:pt x="1555" y="77"/>
                  </a:lnTo>
                  <a:lnTo>
                    <a:pt x="1609" y="98"/>
                  </a:lnTo>
                  <a:lnTo>
                    <a:pt x="1662" y="124"/>
                  </a:lnTo>
                  <a:lnTo>
                    <a:pt x="1764" y="182"/>
                  </a:lnTo>
                  <a:lnTo>
                    <a:pt x="1857" y="250"/>
                  </a:lnTo>
                  <a:lnTo>
                    <a:pt x="1941" y="325"/>
                  </a:lnTo>
                  <a:lnTo>
                    <a:pt x="2017" y="406"/>
                  </a:lnTo>
                  <a:lnTo>
                    <a:pt x="2084" y="495"/>
                  </a:lnTo>
                  <a:lnTo>
                    <a:pt x="2141" y="589"/>
                  </a:lnTo>
                  <a:lnTo>
                    <a:pt x="2190" y="688"/>
                  </a:lnTo>
                  <a:lnTo>
                    <a:pt x="2229" y="789"/>
                  </a:lnTo>
                  <a:lnTo>
                    <a:pt x="2258" y="895"/>
                  </a:lnTo>
                  <a:lnTo>
                    <a:pt x="2275" y="1003"/>
                  </a:lnTo>
                  <a:lnTo>
                    <a:pt x="2284" y="1113"/>
                  </a:lnTo>
                  <a:lnTo>
                    <a:pt x="2281" y="1224"/>
                  </a:lnTo>
                  <a:lnTo>
                    <a:pt x="2267" y="1335"/>
                  </a:lnTo>
                  <a:lnTo>
                    <a:pt x="2242" y="1445"/>
                  </a:lnTo>
                  <a:lnTo>
                    <a:pt x="2206" y="1553"/>
                  </a:lnTo>
                  <a:lnTo>
                    <a:pt x="2158" y="166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416" name="Freeform 10"/>
            <p:cNvSpPr>
              <a:spLocks/>
            </p:cNvSpPr>
            <p:nvPr/>
          </p:nvSpPr>
          <p:spPr bwMode="auto">
            <a:xfrm>
              <a:off x="3365500" y="4281488"/>
              <a:ext cx="774700" cy="1008062"/>
            </a:xfrm>
            <a:custGeom>
              <a:avLst/>
              <a:gdLst>
                <a:gd name="T0" fmla="*/ 2147483647 w 976"/>
                <a:gd name="T1" fmla="*/ 2147483647 h 1272"/>
                <a:gd name="T2" fmla="*/ 2147483647 w 976"/>
                <a:gd name="T3" fmla="*/ 2147483647 h 1272"/>
                <a:gd name="T4" fmla="*/ 2147483647 w 976"/>
                <a:gd name="T5" fmla="*/ 2147483647 h 1272"/>
                <a:gd name="T6" fmla="*/ 2147483647 w 976"/>
                <a:gd name="T7" fmla="*/ 2147483647 h 1272"/>
                <a:gd name="T8" fmla="*/ 2147483647 w 976"/>
                <a:gd name="T9" fmla="*/ 2147483647 h 1272"/>
                <a:gd name="T10" fmla="*/ 2147483647 w 976"/>
                <a:gd name="T11" fmla="*/ 2147483647 h 1272"/>
                <a:gd name="T12" fmla="*/ 2147483647 w 976"/>
                <a:gd name="T13" fmla="*/ 2147483647 h 1272"/>
                <a:gd name="T14" fmla="*/ 2147483647 w 976"/>
                <a:gd name="T15" fmla="*/ 2147483647 h 1272"/>
                <a:gd name="T16" fmla="*/ 2147483647 w 976"/>
                <a:gd name="T17" fmla="*/ 2147483647 h 1272"/>
                <a:gd name="T18" fmla="*/ 2147483647 w 976"/>
                <a:gd name="T19" fmla="*/ 2147483647 h 1272"/>
                <a:gd name="T20" fmla="*/ 2147483647 w 976"/>
                <a:gd name="T21" fmla="*/ 2147483647 h 1272"/>
                <a:gd name="T22" fmla="*/ 2147483647 w 976"/>
                <a:gd name="T23" fmla="*/ 2147483647 h 1272"/>
                <a:gd name="T24" fmla="*/ 2147483647 w 976"/>
                <a:gd name="T25" fmla="*/ 2147483647 h 1272"/>
                <a:gd name="T26" fmla="*/ 2147483647 w 976"/>
                <a:gd name="T27" fmla="*/ 2147483647 h 1272"/>
                <a:gd name="T28" fmla="*/ 2147483647 w 976"/>
                <a:gd name="T29" fmla="*/ 2147483647 h 1272"/>
                <a:gd name="T30" fmla="*/ 2147483647 w 976"/>
                <a:gd name="T31" fmla="*/ 2147483647 h 1272"/>
                <a:gd name="T32" fmla="*/ 2147483647 w 976"/>
                <a:gd name="T33" fmla="*/ 2147483647 h 1272"/>
                <a:gd name="T34" fmla="*/ 2147483647 w 976"/>
                <a:gd name="T35" fmla="*/ 2147483647 h 1272"/>
                <a:gd name="T36" fmla="*/ 2147483647 w 976"/>
                <a:gd name="T37" fmla="*/ 2147483647 h 1272"/>
                <a:gd name="T38" fmla="*/ 2147483647 w 976"/>
                <a:gd name="T39" fmla="*/ 2147483647 h 1272"/>
                <a:gd name="T40" fmla="*/ 2147483647 w 976"/>
                <a:gd name="T41" fmla="*/ 2147483647 h 1272"/>
                <a:gd name="T42" fmla="*/ 2147483647 w 976"/>
                <a:gd name="T43" fmla="*/ 2147483647 h 1272"/>
                <a:gd name="T44" fmla="*/ 2147483647 w 976"/>
                <a:gd name="T45" fmla="*/ 2147483647 h 1272"/>
                <a:gd name="T46" fmla="*/ 0 w 976"/>
                <a:gd name="T47" fmla="*/ 2147483647 h 1272"/>
                <a:gd name="T48" fmla="*/ 2147483647 w 976"/>
                <a:gd name="T49" fmla="*/ 2147483647 h 1272"/>
                <a:gd name="T50" fmla="*/ 2147483647 w 976"/>
                <a:gd name="T51" fmla="*/ 2147483647 h 1272"/>
                <a:gd name="T52" fmla="*/ 2147483647 w 976"/>
                <a:gd name="T53" fmla="*/ 2147483647 h 1272"/>
                <a:gd name="T54" fmla="*/ 2147483647 w 976"/>
                <a:gd name="T55" fmla="*/ 2147483647 h 1272"/>
                <a:gd name="T56" fmla="*/ 2147483647 w 976"/>
                <a:gd name="T57" fmla="*/ 2147483647 h 1272"/>
                <a:gd name="T58" fmla="*/ 2147483647 w 976"/>
                <a:gd name="T59" fmla="*/ 2147483647 h 1272"/>
                <a:gd name="T60" fmla="*/ 2147483647 w 976"/>
                <a:gd name="T61" fmla="*/ 2147483647 h 1272"/>
                <a:gd name="T62" fmla="*/ 2147483647 w 976"/>
                <a:gd name="T63" fmla="*/ 2147483647 h 1272"/>
                <a:gd name="T64" fmla="*/ 2147483647 w 976"/>
                <a:gd name="T65" fmla="*/ 2147483647 h 1272"/>
                <a:gd name="T66" fmla="*/ 2147483647 w 976"/>
                <a:gd name="T67" fmla="*/ 2147483647 h 1272"/>
                <a:gd name="T68" fmla="*/ 2147483647 w 976"/>
                <a:gd name="T69" fmla="*/ 2147483647 h 1272"/>
                <a:gd name="T70" fmla="*/ 2147483647 w 976"/>
                <a:gd name="T71" fmla="*/ 2147483647 h 1272"/>
                <a:gd name="T72" fmla="*/ 2147483647 w 976"/>
                <a:gd name="T73" fmla="*/ 2147483647 h 1272"/>
                <a:gd name="T74" fmla="*/ 2147483647 w 976"/>
                <a:gd name="T75" fmla="*/ 2147483647 h 1272"/>
                <a:gd name="T76" fmla="*/ 2147483647 w 976"/>
                <a:gd name="T77" fmla="*/ 2147483647 h 1272"/>
                <a:gd name="T78" fmla="*/ 2147483647 w 976"/>
                <a:gd name="T79" fmla="*/ 2147483647 h 1272"/>
                <a:gd name="T80" fmla="*/ 2147483647 w 976"/>
                <a:gd name="T81" fmla="*/ 2147483647 h 1272"/>
                <a:gd name="T82" fmla="*/ 2147483647 w 976"/>
                <a:gd name="T83" fmla="*/ 2147483647 h 1272"/>
                <a:gd name="T84" fmla="*/ 2147483647 w 976"/>
                <a:gd name="T85" fmla="*/ 2147483647 h 1272"/>
                <a:gd name="T86" fmla="*/ 2147483647 w 976"/>
                <a:gd name="T87" fmla="*/ 2147483647 h 1272"/>
                <a:gd name="T88" fmla="*/ 2147483647 w 976"/>
                <a:gd name="T89" fmla="*/ 2147483647 h 1272"/>
                <a:gd name="T90" fmla="*/ 2147483647 w 976"/>
                <a:gd name="T91" fmla="*/ 2147483647 h 1272"/>
                <a:gd name="T92" fmla="*/ 2147483647 w 976"/>
                <a:gd name="T93" fmla="*/ 2147483647 h 1272"/>
                <a:gd name="T94" fmla="*/ 2147483647 w 976"/>
                <a:gd name="T95" fmla="*/ 2147483647 h 1272"/>
                <a:gd name="T96" fmla="*/ 2147483647 w 976"/>
                <a:gd name="T97" fmla="*/ 2147483647 h 1272"/>
                <a:gd name="T98" fmla="*/ 2147483647 w 976"/>
                <a:gd name="T99" fmla="*/ 2147483647 h 1272"/>
                <a:gd name="T100" fmla="*/ 2147483647 w 976"/>
                <a:gd name="T101" fmla="*/ 2147483647 h 1272"/>
                <a:gd name="T102" fmla="*/ 2147483647 w 976"/>
                <a:gd name="T103" fmla="*/ 2147483647 h 1272"/>
                <a:gd name="T104" fmla="*/ 2147483647 w 976"/>
                <a:gd name="T105" fmla="*/ 2147483647 h 1272"/>
                <a:gd name="T106" fmla="*/ 2147483647 w 976"/>
                <a:gd name="T107" fmla="*/ 2147483647 h 1272"/>
                <a:gd name="T108" fmla="*/ 2147483647 w 976"/>
                <a:gd name="T109" fmla="*/ 2147483647 h 1272"/>
                <a:gd name="T110" fmla="*/ 2147483647 w 976"/>
                <a:gd name="T111" fmla="*/ 2147483647 h 1272"/>
                <a:gd name="T112" fmla="*/ 2147483647 w 976"/>
                <a:gd name="T113" fmla="*/ 2147483647 h 1272"/>
                <a:gd name="T114" fmla="*/ 2147483647 w 976"/>
                <a:gd name="T115" fmla="*/ 2147483647 h 1272"/>
                <a:gd name="T116" fmla="*/ 2147483647 w 976"/>
                <a:gd name="T117" fmla="*/ 2147483647 h 1272"/>
                <a:gd name="T118" fmla="*/ 2147483647 w 976"/>
                <a:gd name="T119" fmla="*/ 2147483647 h 1272"/>
                <a:gd name="T120" fmla="*/ 2147483647 w 976"/>
                <a:gd name="T121" fmla="*/ 2147483647 h 1272"/>
                <a:gd name="T122" fmla="*/ 2147483647 w 976"/>
                <a:gd name="T123" fmla="*/ 2147483647 h 1272"/>
                <a:gd name="T124" fmla="*/ 2147483647 w 976"/>
                <a:gd name="T125" fmla="*/ 2147483647 h 127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76"/>
                <a:gd name="T190" fmla="*/ 0 h 1272"/>
                <a:gd name="T191" fmla="*/ 976 w 976"/>
                <a:gd name="T192" fmla="*/ 1272 h 127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76" h="1272">
                  <a:moveTo>
                    <a:pt x="941" y="1024"/>
                  </a:moveTo>
                  <a:lnTo>
                    <a:pt x="961" y="970"/>
                  </a:lnTo>
                  <a:lnTo>
                    <a:pt x="972" y="916"/>
                  </a:lnTo>
                  <a:lnTo>
                    <a:pt x="976" y="863"/>
                  </a:lnTo>
                  <a:lnTo>
                    <a:pt x="972" y="813"/>
                  </a:lnTo>
                  <a:lnTo>
                    <a:pt x="963" y="764"/>
                  </a:lnTo>
                  <a:lnTo>
                    <a:pt x="948" y="718"/>
                  </a:lnTo>
                  <a:lnTo>
                    <a:pt x="930" y="675"/>
                  </a:lnTo>
                  <a:lnTo>
                    <a:pt x="910" y="635"/>
                  </a:lnTo>
                  <a:lnTo>
                    <a:pt x="887" y="597"/>
                  </a:lnTo>
                  <a:lnTo>
                    <a:pt x="864" y="565"/>
                  </a:lnTo>
                  <a:lnTo>
                    <a:pt x="841" y="536"/>
                  </a:lnTo>
                  <a:lnTo>
                    <a:pt x="821" y="512"/>
                  </a:lnTo>
                  <a:lnTo>
                    <a:pt x="803" y="492"/>
                  </a:lnTo>
                  <a:lnTo>
                    <a:pt x="788" y="478"/>
                  </a:lnTo>
                  <a:lnTo>
                    <a:pt x="779" y="469"/>
                  </a:lnTo>
                  <a:lnTo>
                    <a:pt x="776" y="466"/>
                  </a:lnTo>
                  <a:lnTo>
                    <a:pt x="596" y="335"/>
                  </a:lnTo>
                  <a:lnTo>
                    <a:pt x="593" y="339"/>
                  </a:lnTo>
                  <a:lnTo>
                    <a:pt x="590" y="344"/>
                  </a:lnTo>
                  <a:lnTo>
                    <a:pt x="588" y="350"/>
                  </a:lnTo>
                  <a:lnTo>
                    <a:pt x="585" y="355"/>
                  </a:lnTo>
                  <a:lnTo>
                    <a:pt x="577" y="345"/>
                  </a:lnTo>
                  <a:lnTo>
                    <a:pt x="574" y="341"/>
                  </a:lnTo>
                  <a:lnTo>
                    <a:pt x="566" y="332"/>
                  </a:lnTo>
                  <a:lnTo>
                    <a:pt x="554" y="316"/>
                  </a:lnTo>
                  <a:lnTo>
                    <a:pt x="538" y="294"/>
                  </a:lnTo>
                  <a:lnTo>
                    <a:pt x="519" y="270"/>
                  </a:lnTo>
                  <a:lnTo>
                    <a:pt x="496" y="243"/>
                  </a:lnTo>
                  <a:lnTo>
                    <a:pt x="469" y="211"/>
                  </a:lnTo>
                  <a:lnTo>
                    <a:pt x="441" y="180"/>
                  </a:lnTo>
                  <a:lnTo>
                    <a:pt x="410" y="149"/>
                  </a:lnTo>
                  <a:lnTo>
                    <a:pt x="379" y="119"/>
                  </a:lnTo>
                  <a:lnTo>
                    <a:pt x="347" y="89"/>
                  </a:lnTo>
                  <a:lnTo>
                    <a:pt x="314" y="64"/>
                  </a:lnTo>
                  <a:lnTo>
                    <a:pt x="280" y="39"/>
                  </a:lnTo>
                  <a:lnTo>
                    <a:pt x="248" y="22"/>
                  </a:lnTo>
                  <a:lnTo>
                    <a:pt x="215" y="8"/>
                  </a:lnTo>
                  <a:lnTo>
                    <a:pt x="184" y="0"/>
                  </a:lnTo>
                  <a:lnTo>
                    <a:pt x="130" y="11"/>
                  </a:lnTo>
                  <a:lnTo>
                    <a:pt x="88" y="50"/>
                  </a:lnTo>
                  <a:lnTo>
                    <a:pt x="56" y="111"/>
                  </a:lnTo>
                  <a:lnTo>
                    <a:pt x="31" y="182"/>
                  </a:lnTo>
                  <a:lnTo>
                    <a:pt x="16" y="253"/>
                  </a:lnTo>
                  <a:lnTo>
                    <a:pt x="7" y="316"/>
                  </a:lnTo>
                  <a:lnTo>
                    <a:pt x="1" y="360"/>
                  </a:lnTo>
                  <a:lnTo>
                    <a:pt x="0" y="378"/>
                  </a:lnTo>
                  <a:lnTo>
                    <a:pt x="0" y="398"/>
                  </a:lnTo>
                  <a:lnTo>
                    <a:pt x="3" y="452"/>
                  </a:lnTo>
                  <a:lnTo>
                    <a:pt x="11" y="523"/>
                  </a:lnTo>
                  <a:lnTo>
                    <a:pt x="23" y="599"/>
                  </a:lnTo>
                  <a:lnTo>
                    <a:pt x="45" y="662"/>
                  </a:lnTo>
                  <a:lnTo>
                    <a:pt x="77" y="703"/>
                  </a:lnTo>
                  <a:lnTo>
                    <a:pt x="122" y="703"/>
                  </a:lnTo>
                  <a:lnTo>
                    <a:pt x="180" y="650"/>
                  </a:lnTo>
                  <a:lnTo>
                    <a:pt x="204" y="607"/>
                  </a:lnTo>
                  <a:lnTo>
                    <a:pt x="221" y="555"/>
                  </a:lnTo>
                  <a:lnTo>
                    <a:pt x="232" y="499"/>
                  </a:lnTo>
                  <a:lnTo>
                    <a:pt x="237" y="442"/>
                  </a:lnTo>
                  <a:lnTo>
                    <a:pt x="240" y="387"/>
                  </a:lnTo>
                  <a:lnTo>
                    <a:pt x="242" y="343"/>
                  </a:lnTo>
                  <a:lnTo>
                    <a:pt x="246" y="310"/>
                  </a:lnTo>
                  <a:lnTo>
                    <a:pt x="253" y="295"/>
                  </a:lnTo>
                  <a:lnTo>
                    <a:pt x="259" y="294"/>
                  </a:lnTo>
                  <a:lnTo>
                    <a:pt x="268" y="295"/>
                  </a:lnTo>
                  <a:lnTo>
                    <a:pt x="279" y="298"/>
                  </a:lnTo>
                  <a:lnTo>
                    <a:pt x="293" y="303"/>
                  </a:lnTo>
                  <a:lnTo>
                    <a:pt x="307" y="310"/>
                  </a:lnTo>
                  <a:lnTo>
                    <a:pt x="325" y="318"/>
                  </a:lnTo>
                  <a:lnTo>
                    <a:pt x="343" y="328"/>
                  </a:lnTo>
                  <a:lnTo>
                    <a:pt x="362" y="337"/>
                  </a:lnTo>
                  <a:lnTo>
                    <a:pt x="381" y="350"/>
                  </a:lnTo>
                  <a:lnTo>
                    <a:pt x="399" y="360"/>
                  </a:lnTo>
                  <a:lnTo>
                    <a:pt x="420" y="373"/>
                  </a:lnTo>
                  <a:lnTo>
                    <a:pt x="439" y="385"/>
                  </a:lnTo>
                  <a:lnTo>
                    <a:pt x="456" y="397"/>
                  </a:lnTo>
                  <a:lnTo>
                    <a:pt x="474" y="408"/>
                  </a:lnTo>
                  <a:lnTo>
                    <a:pt x="490" y="419"/>
                  </a:lnTo>
                  <a:lnTo>
                    <a:pt x="504" y="428"/>
                  </a:lnTo>
                  <a:lnTo>
                    <a:pt x="517" y="438"/>
                  </a:lnTo>
                  <a:lnTo>
                    <a:pt x="532" y="448"/>
                  </a:lnTo>
                  <a:lnTo>
                    <a:pt x="548" y="458"/>
                  </a:lnTo>
                  <a:lnTo>
                    <a:pt x="563" y="467"/>
                  </a:lnTo>
                  <a:lnTo>
                    <a:pt x="577" y="477"/>
                  </a:lnTo>
                  <a:lnTo>
                    <a:pt x="592" y="485"/>
                  </a:lnTo>
                  <a:lnTo>
                    <a:pt x="604" y="492"/>
                  </a:lnTo>
                  <a:lnTo>
                    <a:pt x="615" y="496"/>
                  </a:lnTo>
                  <a:lnTo>
                    <a:pt x="665" y="568"/>
                  </a:lnTo>
                  <a:lnTo>
                    <a:pt x="699" y="634"/>
                  </a:lnTo>
                  <a:lnTo>
                    <a:pt x="718" y="692"/>
                  </a:lnTo>
                  <a:lnTo>
                    <a:pt x="723" y="745"/>
                  </a:lnTo>
                  <a:lnTo>
                    <a:pt x="719" y="792"/>
                  </a:lnTo>
                  <a:lnTo>
                    <a:pt x="704" y="833"/>
                  </a:lnTo>
                  <a:lnTo>
                    <a:pt x="682" y="868"/>
                  </a:lnTo>
                  <a:lnTo>
                    <a:pt x="654" y="899"/>
                  </a:lnTo>
                  <a:lnTo>
                    <a:pt x="623" y="925"/>
                  </a:lnTo>
                  <a:lnTo>
                    <a:pt x="590" y="947"/>
                  </a:lnTo>
                  <a:lnTo>
                    <a:pt x="557" y="964"/>
                  </a:lnTo>
                  <a:lnTo>
                    <a:pt x="525" y="978"/>
                  </a:lnTo>
                  <a:lnTo>
                    <a:pt x="498" y="987"/>
                  </a:lnTo>
                  <a:lnTo>
                    <a:pt x="477" y="994"/>
                  </a:lnTo>
                  <a:lnTo>
                    <a:pt x="462" y="998"/>
                  </a:lnTo>
                  <a:lnTo>
                    <a:pt x="456" y="1000"/>
                  </a:lnTo>
                  <a:lnTo>
                    <a:pt x="471" y="1027"/>
                  </a:lnTo>
                  <a:lnTo>
                    <a:pt x="496" y="1065"/>
                  </a:lnTo>
                  <a:lnTo>
                    <a:pt x="527" y="1109"/>
                  </a:lnTo>
                  <a:lnTo>
                    <a:pt x="562" y="1155"/>
                  </a:lnTo>
                  <a:lnTo>
                    <a:pt x="596" y="1200"/>
                  </a:lnTo>
                  <a:lnTo>
                    <a:pt x="624" y="1237"/>
                  </a:lnTo>
                  <a:lnTo>
                    <a:pt x="645" y="1262"/>
                  </a:lnTo>
                  <a:lnTo>
                    <a:pt x="653" y="1272"/>
                  </a:lnTo>
                  <a:lnTo>
                    <a:pt x="685" y="1253"/>
                  </a:lnTo>
                  <a:lnTo>
                    <a:pt x="715" y="1233"/>
                  </a:lnTo>
                  <a:lnTo>
                    <a:pt x="745" y="1212"/>
                  </a:lnTo>
                  <a:lnTo>
                    <a:pt x="772" y="1191"/>
                  </a:lnTo>
                  <a:lnTo>
                    <a:pt x="798" y="1170"/>
                  </a:lnTo>
                  <a:lnTo>
                    <a:pt x="822" y="1150"/>
                  </a:lnTo>
                  <a:lnTo>
                    <a:pt x="844" y="1130"/>
                  </a:lnTo>
                  <a:lnTo>
                    <a:pt x="863" y="1111"/>
                  </a:lnTo>
                  <a:lnTo>
                    <a:pt x="880" y="1093"/>
                  </a:lnTo>
                  <a:lnTo>
                    <a:pt x="896" y="1076"/>
                  </a:lnTo>
                  <a:lnTo>
                    <a:pt x="910" y="1062"/>
                  </a:lnTo>
                  <a:lnTo>
                    <a:pt x="921" y="1048"/>
                  </a:lnTo>
                  <a:lnTo>
                    <a:pt x="929" y="1039"/>
                  </a:lnTo>
                  <a:lnTo>
                    <a:pt x="936" y="1031"/>
                  </a:lnTo>
                  <a:lnTo>
                    <a:pt x="940" y="1025"/>
                  </a:lnTo>
                  <a:lnTo>
                    <a:pt x="941" y="1024"/>
                  </a:lnTo>
                  <a:close/>
                </a:path>
              </a:pathLst>
            </a:custGeom>
            <a:solidFill>
              <a:srgbClr val="F2BF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17" name="Freeform 11"/>
            <p:cNvSpPr>
              <a:spLocks/>
            </p:cNvSpPr>
            <p:nvPr/>
          </p:nvSpPr>
          <p:spPr bwMode="auto">
            <a:xfrm>
              <a:off x="3354388" y="4270375"/>
              <a:ext cx="796925" cy="1031875"/>
            </a:xfrm>
            <a:custGeom>
              <a:avLst/>
              <a:gdLst>
                <a:gd name="T0" fmla="*/ 2147483647 w 1004"/>
                <a:gd name="T1" fmla="*/ 2147483647 h 1300"/>
                <a:gd name="T2" fmla="*/ 2147483647 w 1004"/>
                <a:gd name="T3" fmla="*/ 2147483647 h 1300"/>
                <a:gd name="T4" fmla="*/ 2147483647 w 1004"/>
                <a:gd name="T5" fmla="*/ 2147483647 h 1300"/>
                <a:gd name="T6" fmla="*/ 2147483647 w 1004"/>
                <a:gd name="T7" fmla="*/ 2147483647 h 1300"/>
                <a:gd name="T8" fmla="*/ 2147483647 w 1004"/>
                <a:gd name="T9" fmla="*/ 2147483647 h 1300"/>
                <a:gd name="T10" fmla="*/ 2147483647 w 1004"/>
                <a:gd name="T11" fmla="*/ 2147483647 h 1300"/>
                <a:gd name="T12" fmla="*/ 2147483647 w 1004"/>
                <a:gd name="T13" fmla="*/ 2147483647 h 1300"/>
                <a:gd name="T14" fmla="*/ 2147483647 w 1004"/>
                <a:gd name="T15" fmla="*/ 2147483647 h 1300"/>
                <a:gd name="T16" fmla="*/ 2147483647 w 1004"/>
                <a:gd name="T17" fmla="*/ 2147483647 h 1300"/>
                <a:gd name="T18" fmla="*/ 2147483647 w 1004"/>
                <a:gd name="T19" fmla="*/ 2147483647 h 1300"/>
                <a:gd name="T20" fmla="*/ 2147483647 w 1004"/>
                <a:gd name="T21" fmla="*/ 2147483647 h 1300"/>
                <a:gd name="T22" fmla="*/ 2147483647 w 1004"/>
                <a:gd name="T23" fmla="*/ 2147483647 h 1300"/>
                <a:gd name="T24" fmla="*/ 2147483647 w 1004"/>
                <a:gd name="T25" fmla="*/ 2147483647 h 1300"/>
                <a:gd name="T26" fmla="*/ 2147483647 w 1004"/>
                <a:gd name="T27" fmla="*/ 2147483647 h 1300"/>
                <a:gd name="T28" fmla="*/ 2147483647 w 1004"/>
                <a:gd name="T29" fmla="*/ 2147483647 h 1300"/>
                <a:gd name="T30" fmla="*/ 2147483647 w 1004"/>
                <a:gd name="T31" fmla="*/ 2147483647 h 1300"/>
                <a:gd name="T32" fmla="*/ 2147483647 w 1004"/>
                <a:gd name="T33" fmla="*/ 2147483647 h 1300"/>
                <a:gd name="T34" fmla="*/ 2147483647 w 1004"/>
                <a:gd name="T35" fmla="*/ 2147483647 h 1300"/>
                <a:gd name="T36" fmla="*/ 2147483647 w 1004"/>
                <a:gd name="T37" fmla="*/ 2147483647 h 1300"/>
                <a:gd name="T38" fmla="*/ 2147483647 w 1004"/>
                <a:gd name="T39" fmla="*/ 2147483647 h 1300"/>
                <a:gd name="T40" fmla="*/ 2147483647 w 1004"/>
                <a:gd name="T41" fmla="*/ 2147483647 h 1300"/>
                <a:gd name="T42" fmla="*/ 2147483647 w 1004"/>
                <a:gd name="T43" fmla="*/ 2147483647 h 1300"/>
                <a:gd name="T44" fmla="*/ 2147483647 w 1004"/>
                <a:gd name="T45" fmla="*/ 2147483647 h 1300"/>
                <a:gd name="T46" fmla="*/ 2147483647 w 1004"/>
                <a:gd name="T47" fmla="*/ 2147483647 h 1300"/>
                <a:gd name="T48" fmla="*/ 2147483647 w 1004"/>
                <a:gd name="T49" fmla="*/ 2147483647 h 1300"/>
                <a:gd name="T50" fmla="*/ 2147483647 w 1004"/>
                <a:gd name="T51" fmla="*/ 2147483647 h 1300"/>
                <a:gd name="T52" fmla="*/ 2147483647 w 1004"/>
                <a:gd name="T53" fmla="*/ 2147483647 h 1300"/>
                <a:gd name="T54" fmla="*/ 2147483647 w 1004"/>
                <a:gd name="T55" fmla="*/ 2147483647 h 1300"/>
                <a:gd name="T56" fmla="*/ 2147483647 w 1004"/>
                <a:gd name="T57" fmla="*/ 2147483647 h 1300"/>
                <a:gd name="T58" fmla="*/ 2147483647 w 1004"/>
                <a:gd name="T59" fmla="*/ 2147483647 h 1300"/>
                <a:gd name="T60" fmla="*/ 2147483647 w 1004"/>
                <a:gd name="T61" fmla="*/ 2147483647 h 1300"/>
                <a:gd name="T62" fmla="*/ 2147483647 w 1004"/>
                <a:gd name="T63" fmla="*/ 2147483647 h 1300"/>
                <a:gd name="T64" fmla="*/ 2147483647 w 1004"/>
                <a:gd name="T65" fmla="*/ 2147483647 h 1300"/>
                <a:gd name="T66" fmla="*/ 2147483647 w 1004"/>
                <a:gd name="T67" fmla="*/ 2147483647 h 1300"/>
                <a:gd name="T68" fmla="*/ 2147483647 w 1004"/>
                <a:gd name="T69" fmla="*/ 2147483647 h 1300"/>
                <a:gd name="T70" fmla="*/ 2147483647 w 1004"/>
                <a:gd name="T71" fmla="*/ 2147483647 h 1300"/>
                <a:gd name="T72" fmla="*/ 2147483647 w 1004"/>
                <a:gd name="T73" fmla="*/ 2147483647 h 1300"/>
                <a:gd name="T74" fmla="*/ 2147483647 w 1004"/>
                <a:gd name="T75" fmla="*/ 2147483647 h 1300"/>
                <a:gd name="T76" fmla="*/ 2147483647 w 1004"/>
                <a:gd name="T77" fmla="*/ 2147483647 h 1300"/>
                <a:gd name="T78" fmla="*/ 2147483647 w 1004"/>
                <a:gd name="T79" fmla="*/ 2147483647 h 1300"/>
                <a:gd name="T80" fmla="*/ 2147483647 w 1004"/>
                <a:gd name="T81" fmla="*/ 2147483647 h 1300"/>
                <a:gd name="T82" fmla="*/ 2147483647 w 1004"/>
                <a:gd name="T83" fmla="*/ 2147483647 h 1300"/>
                <a:gd name="T84" fmla="*/ 2147483647 w 1004"/>
                <a:gd name="T85" fmla="*/ 2147483647 h 1300"/>
                <a:gd name="T86" fmla="*/ 2147483647 w 1004"/>
                <a:gd name="T87" fmla="*/ 2147483647 h 1300"/>
                <a:gd name="T88" fmla="*/ 2147483647 w 1004"/>
                <a:gd name="T89" fmla="*/ 2147483647 h 1300"/>
                <a:gd name="T90" fmla="*/ 2147483647 w 1004"/>
                <a:gd name="T91" fmla="*/ 2147483647 h 1300"/>
                <a:gd name="T92" fmla="*/ 2147483647 w 1004"/>
                <a:gd name="T93" fmla="*/ 2147483647 h 1300"/>
                <a:gd name="T94" fmla="*/ 2147483647 w 1004"/>
                <a:gd name="T95" fmla="*/ 2147483647 h 1300"/>
                <a:gd name="T96" fmla="*/ 2147483647 w 1004"/>
                <a:gd name="T97" fmla="*/ 2147483647 h 1300"/>
                <a:gd name="T98" fmla="*/ 2147483647 w 1004"/>
                <a:gd name="T99" fmla="*/ 2147483647 h 1300"/>
                <a:gd name="T100" fmla="*/ 2147483647 w 1004"/>
                <a:gd name="T101" fmla="*/ 2147483647 h 1300"/>
                <a:gd name="T102" fmla="*/ 2147483647 w 1004"/>
                <a:gd name="T103" fmla="*/ 2147483647 h 1300"/>
                <a:gd name="T104" fmla="*/ 2147483647 w 1004"/>
                <a:gd name="T105" fmla="*/ 2147483647 h 1300"/>
                <a:gd name="T106" fmla="*/ 2147483647 w 1004"/>
                <a:gd name="T107" fmla="*/ 2147483647 h 1300"/>
                <a:gd name="T108" fmla="*/ 2147483647 w 1004"/>
                <a:gd name="T109" fmla="*/ 2147483647 h 1300"/>
                <a:gd name="T110" fmla="*/ 2147483647 w 1004"/>
                <a:gd name="T111" fmla="*/ 2147483647 h 13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04"/>
                <a:gd name="T169" fmla="*/ 0 h 1300"/>
                <a:gd name="T170" fmla="*/ 1004 w 1004"/>
                <a:gd name="T171" fmla="*/ 1300 h 130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04" h="1300">
                  <a:moveTo>
                    <a:pt x="799" y="468"/>
                  </a:moveTo>
                  <a:lnTo>
                    <a:pt x="798" y="467"/>
                  </a:lnTo>
                  <a:lnTo>
                    <a:pt x="794" y="464"/>
                  </a:lnTo>
                  <a:lnTo>
                    <a:pt x="786" y="459"/>
                  </a:lnTo>
                  <a:lnTo>
                    <a:pt x="778" y="452"/>
                  </a:lnTo>
                  <a:lnTo>
                    <a:pt x="766" y="445"/>
                  </a:lnTo>
                  <a:lnTo>
                    <a:pt x="753" y="436"/>
                  </a:lnTo>
                  <a:lnTo>
                    <a:pt x="740" y="426"/>
                  </a:lnTo>
                  <a:lnTo>
                    <a:pt x="726" y="415"/>
                  </a:lnTo>
                  <a:lnTo>
                    <a:pt x="721" y="421"/>
                  </a:lnTo>
                  <a:lnTo>
                    <a:pt x="715" y="425"/>
                  </a:lnTo>
                  <a:lnTo>
                    <a:pt x="710" y="429"/>
                  </a:lnTo>
                  <a:lnTo>
                    <a:pt x="705" y="433"/>
                  </a:lnTo>
                  <a:lnTo>
                    <a:pt x="720" y="444"/>
                  </a:lnTo>
                  <a:lnTo>
                    <a:pt x="733" y="455"/>
                  </a:lnTo>
                  <a:lnTo>
                    <a:pt x="747" y="464"/>
                  </a:lnTo>
                  <a:lnTo>
                    <a:pt x="757" y="472"/>
                  </a:lnTo>
                  <a:lnTo>
                    <a:pt x="768" y="480"/>
                  </a:lnTo>
                  <a:lnTo>
                    <a:pt x="775" y="486"/>
                  </a:lnTo>
                  <a:lnTo>
                    <a:pt x="780" y="488"/>
                  </a:lnTo>
                  <a:lnTo>
                    <a:pt x="782" y="490"/>
                  </a:lnTo>
                  <a:lnTo>
                    <a:pt x="791" y="498"/>
                  </a:lnTo>
                  <a:lnTo>
                    <a:pt x="813" y="521"/>
                  </a:lnTo>
                  <a:lnTo>
                    <a:pt x="844" y="556"/>
                  </a:lnTo>
                  <a:lnTo>
                    <a:pt x="879" y="604"/>
                  </a:lnTo>
                  <a:lnTo>
                    <a:pt x="914" y="662"/>
                  </a:lnTo>
                  <a:lnTo>
                    <a:pt x="946" y="728"/>
                  </a:lnTo>
                  <a:lnTo>
                    <a:pt x="967" y="801"/>
                  </a:lnTo>
                  <a:lnTo>
                    <a:pt x="975" y="880"/>
                  </a:lnTo>
                  <a:lnTo>
                    <a:pt x="974" y="917"/>
                  </a:lnTo>
                  <a:lnTo>
                    <a:pt x="967" y="954"/>
                  </a:lnTo>
                  <a:lnTo>
                    <a:pt x="958" y="992"/>
                  </a:lnTo>
                  <a:lnTo>
                    <a:pt x="943" y="1030"/>
                  </a:lnTo>
                  <a:lnTo>
                    <a:pt x="940" y="1033"/>
                  </a:lnTo>
                  <a:lnTo>
                    <a:pt x="936" y="1038"/>
                  </a:lnTo>
                  <a:lnTo>
                    <a:pt x="929" y="1047"/>
                  </a:lnTo>
                  <a:lnTo>
                    <a:pt x="920" y="1057"/>
                  </a:lnTo>
                  <a:lnTo>
                    <a:pt x="909" y="1070"/>
                  </a:lnTo>
                  <a:lnTo>
                    <a:pt x="897" y="1083"/>
                  </a:lnTo>
                  <a:lnTo>
                    <a:pt x="882" y="1099"/>
                  </a:lnTo>
                  <a:lnTo>
                    <a:pt x="864" y="1116"/>
                  </a:lnTo>
                  <a:lnTo>
                    <a:pt x="845" y="1133"/>
                  </a:lnTo>
                  <a:lnTo>
                    <a:pt x="825" y="1152"/>
                  </a:lnTo>
                  <a:lnTo>
                    <a:pt x="803" y="1171"/>
                  </a:lnTo>
                  <a:lnTo>
                    <a:pt x="779" y="1190"/>
                  </a:lnTo>
                  <a:lnTo>
                    <a:pt x="753" y="1210"/>
                  </a:lnTo>
                  <a:lnTo>
                    <a:pt x="728" y="1229"/>
                  </a:lnTo>
                  <a:lnTo>
                    <a:pt x="699" y="1248"/>
                  </a:lnTo>
                  <a:lnTo>
                    <a:pt x="669" y="1266"/>
                  </a:lnTo>
                  <a:lnTo>
                    <a:pt x="649" y="1240"/>
                  </a:lnTo>
                  <a:lnTo>
                    <a:pt x="625" y="1210"/>
                  </a:lnTo>
                  <a:lnTo>
                    <a:pt x="599" y="1177"/>
                  </a:lnTo>
                  <a:lnTo>
                    <a:pt x="572" y="1141"/>
                  </a:lnTo>
                  <a:lnTo>
                    <a:pt x="548" y="1106"/>
                  </a:lnTo>
                  <a:lnTo>
                    <a:pt x="523" y="1074"/>
                  </a:lnTo>
                  <a:lnTo>
                    <a:pt x="504" y="1044"/>
                  </a:lnTo>
                  <a:lnTo>
                    <a:pt x="491" y="1021"/>
                  </a:lnTo>
                  <a:lnTo>
                    <a:pt x="501" y="1018"/>
                  </a:lnTo>
                  <a:lnTo>
                    <a:pt x="514" y="1014"/>
                  </a:lnTo>
                  <a:lnTo>
                    <a:pt x="529" y="1009"/>
                  </a:lnTo>
                  <a:lnTo>
                    <a:pt x="543" y="1003"/>
                  </a:lnTo>
                  <a:lnTo>
                    <a:pt x="561" y="996"/>
                  </a:lnTo>
                  <a:lnTo>
                    <a:pt x="579" y="988"/>
                  </a:lnTo>
                  <a:lnTo>
                    <a:pt x="598" y="979"/>
                  </a:lnTo>
                  <a:lnTo>
                    <a:pt x="617" y="969"/>
                  </a:lnTo>
                  <a:lnTo>
                    <a:pt x="634" y="957"/>
                  </a:lnTo>
                  <a:lnTo>
                    <a:pt x="653" y="944"/>
                  </a:lnTo>
                  <a:lnTo>
                    <a:pt x="671" y="929"/>
                  </a:lnTo>
                  <a:lnTo>
                    <a:pt x="687" y="914"/>
                  </a:lnTo>
                  <a:lnTo>
                    <a:pt x="703" y="896"/>
                  </a:lnTo>
                  <a:lnTo>
                    <a:pt x="717" y="876"/>
                  </a:lnTo>
                  <a:lnTo>
                    <a:pt x="729" y="856"/>
                  </a:lnTo>
                  <a:lnTo>
                    <a:pt x="738" y="833"/>
                  </a:lnTo>
                  <a:lnTo>
                    <a:pt x="744" y="815"/>
                  </a:lnTo>
                  <a:lnTo>
                    <a:pt x="748" y="797"/>
                  </a:lnTo>
                  <a:lnTo>
                    <a:pt x="749" y="778"/>
                  </a:lnTo>
                  <a:lnTo>
                    <a:pt x="751" y="759"/>
                  </a:lnTo>
                  <a:lnTo>
                    <a:pt x="749" y="730"/>
                  </a:lnTo>
                  <a:lnTo>
                    <a:pt x="744" y="700"/>
                  </a:lnTo>
                  <a:lnTo>
                    <a:pt x="736" y="669"/>
                  </a:lnTo>
                  <a:lnTo>
                    <a:pt x="724" y="637"/>
                  </a:lnTo>
                  <a:lnTo>
                    <a:pt x="707" y="605"/>
                  </a:lnTo>
                  <a:lnTo>
                    <a:pt x="688" y="571"/>
                  </a:lnTo>
                  <a:lnTo>
                    <a:pt x="667" y="536"/>
                  </a:lnTo>
                  <a:lnTo>
                    <a:pt x="641" y="501"/>
                  </a:lnTo>
                  <a:lnTo>
                    <a:pt x="640" y="499"/>
                  </a:lnTo>
                  <a:lnTo>
                    <a:pt x="637" y="498"/>
                  </a:lnTo>
                  <a:lnTo>
                    <a:pt x="636" y="497"/>
                  </a:lnTo>
                  <a:lnTo>
                    <a:pt x="633" y="495"/>
                  </a:lnTo>
                  <a:lnTo>
                    <a:pt x="623" y="491"/>
                  </a:lnTo>
                  <a:lnTo>
                    <a:pt x="614" y="487"/>
                  </a:lnTo>
                  <a:lnTo>
                    <a:pt x="603" y="480"/>
                  </a:lnTo>
                  <a:lnTo>
                    <a:pt x="591" y="474"/>
                  </a:lnTo>
                  <a:lnTo>
                    <a:pt x="579" y="465"/>
                  </a:lnTo>
                  <a:lnTo>
                    <a:pt x="566" y="456"/>
                  </a:lnTo>
                  <a:lnTo>
                    <a:pt x="554" y="448"/>
                  </a:lnTo>
                  <a:lnTo>
                    <a:pt x="542" y="440"/>
                  </a:lnTo>
                  <a:lnTo>
                    <a:pt x="526" y="429"/>
                  </a:lnTo>
                  <a:lnTo>
                    <a:pt x="516" y="423"/>
                  </a:lnTo>
                  <a:lnTo>
                    <a:pt x="506" y="415"/>
                  </a:lnTo>
                  <a:lnTo>
                    <a:pt x="491" y="405"/>
                  </a:lnTo>
                  <a:lnTo>
                    <a:pt x="473" y="394"/>
                  </a:lnTo>
                  <a:lnTo>
                    <a:pt x="455" y="381"/>
                  </a:lnTo>
                  <a:lnTo>
                    <a:pt x="435" y="369"/>
                  </a:lnTo>
                  <a:lnTo>
                    <a:pt x="415" y="357"/>
                  </a:lnTo>
                  <a:lnTo>
                    <a:pt x="393" y="345"/>
                  </a:lnTo>
                  <a:lnTo>
                    <a:pt x="371" y="333"/>
                  </a:lnTo>
                  <a:lnTo>
                    <a:pt x="351" y="322"/>
                  </a:lnTo>
                  <a:lnTo>
                    <a:pt x="331" y="312"/>
                  </a:lnTo>
                  <a:lnTo>
                    <a:pt x="312" y="304"/>
                  </a:lnTo>
                  <a:lnTo>
                    <a:pt x="296" y="299"/>
                  </a:lnTo>
                  <a:lnTo>
                    <a:pt x="281" y="295"/>
                  </a:lnTo>
                  <a:lnTo>
                    <a:pt x="269" y="295"/>
                  </a:lnTo>
                  <a:lnTo>
                    <a:pt x="259" y="297"/>
                  </a:lnTo>
                  <a:lnTo>
                    <a:pt x="251" y="307"/>
                  </a:lnTo>
                  <a:lnTo>
                    <a:pt x="246" y="325"/>
                  </a:lnTo>
                  <a:lnTo>
                    <a:pt x="243" y="353"/>
                  </a:lnTo>
                  <a:lnTo>
                    <a:pt x="240" y="396"/>
                  </a:lnTo>
                  <a:lnTo>
                    <a:pt x="239" y="428"/>
                  </a:lnTo>
                  <a:lnTo>
                    <a:pt x="236" y="461"/>
                  </a:lnTo>
                  <a:lnTo>
                    <a:pt x="233" y="497"/>
                  </a:lnTo>
                  <a:lnTo>
                    <a:pt x="228" y="533"/>
                  </a:lnTo>
                  <a:lnTo>
                    <a:pt x="221" y="568"/>
                  </a:lnTo>
                  <a:lnTo>
                    <a:pt x="212" y="601"/>
                  </a:lnTo>
                  <a:lnTo>
                    <a:pt x="200" y="631"/>
                  </a:lnTo>
                  <a:lnTo>
                    <a:pt x="183" y="655"/>
                  </a:lnTo>
                  <a:lnTo>
                    <a:pt x="174" y="666"/>
                  </a:lnTo>
                  <a:lnTo>
                    <a:pt x="164" y="675"/>
                  </a:lnTo>
                  <a:lnTo>
                    <a:pt x="155" y="685"/>
                  </a:lnTo>
                  <a:lnTo>
                    <a:pt x="144" y="694"/>
                  </a:lnTo>
                  <a:lnTo>
                    <a:pt x="135" y="701"/>
                  </a:lnTo>
                  <a:lnTo>
                    <a:pt x="124" y="705"/>
                  </a:lnTo>
                  <a:lnTo>
                    <a:pt x="113" y="707"/>
                  </a:lnTo>
                  <a:lnTo>
                    <a:pt x="103" y="705"/>
                  </a:lnTo>
                  <a:lnTo>
                    <a:pt x="84" y="692"/>
                  </a:lnTo>
                  <a:lnTo>
                    <a:pt x="70" y="665"/>
                  </a:lnTo>
                  <a:lnTo>
                    <a:pt x="56" y="628"/>
                  </a:lnTo>
                  <a:lnTo>
                    <a:pt x="45" y="583"/>
                  </a:lnTo>
                  <a:lnTo>
                    <a:pt x="38" y="535"/>
                  </a:lnTo>
                  <a:lnTo>
                    <a:pt x="33" y="484"/>
                  </a:lnTo>
                  <a:lnTo>
                    <a:pt x="29" y="436"/>
                  </a:lnTo>
                  <a:lnTo>
                    <a:pt x="28" y="391"/>
                  </a:lnTo>
                  <a:lnTo>
                    <a:pt x="29" y="379"/>
                  </a:lnTo>
                  <a:lnTo>
                    <a:pt x="33" y="346"/>
                  </a:lnTo>
                  <a:lnTo>
                    <a:pt x="38" y="300"/>
                  </a:lnTo>
                  <a:lnTo>
                    <a:pt x="48" y="245"/>
                  </a:lnTo>
                  <a:lnTo>
                    <a:pt x="63" y="186"/>
                  </a:lnTo>
                  <a:lnTo>
                    <a:pt x="82" y="131"/>
                  </a:lnTo>
                  <a:lnTo>
                    <a:pt x="106" y="82"/>
                  </a:lnTo>
                  <a:lnTo>
                    <a:pt x="137" y="46"/>
                  </a:lnTo>
                  <a:lnTo>
                    <a:pt x="144" y="40"/>
                  </a:lnTo>
                  <a:lnTo>
                    <a:pt x="151" y="35"/>
                  </a:lnTo>
                  <a:lnTo>
                    <a:pt x="158" y="32"/>
                  </a:lnTo>
                  <a:lnTo>
                    <a:pt x="166" y="29"/>
                  </a:lnTo>
                  <a:lnTo>
                    <a:pt x="172" y="27"/>
                  </a:lnTo>
                  <a:lnTo>
                    <a:pt x="181" y="27"/>
                  </a:lnTo>
                  <a:lnTo>
                    <a:pt x="189" y="27"/>
                  </a:lnTo>
                  <a:lnTo>
                    <a:pt x="197" y="27"/>
                  </a:lnTo>
                  <a:lnTo>
                    <a:pt x="227" y="33"/>
                  </a:lnTo>
                  <a:lnTo>
                    <a:pt x="256" y="47"/>
                  </a:lnTo>
                  <a:lnTo>
                    <a:pt x="289" y="66"/>
                  </a:lnTo>
                  <a:lnTo>
                    <a:pt x="320" y="89"/>
                  </a:lnTo>
                  <a:lnTo>
                    <a:pt x="353" y="115"/>
                  </a:lnTo>
                  <a:lnTo>
                    <a:pt x="384" y="143"/>
                  </a:lnTo>
                  <a:lnTo>
                    <a:pt x="415" y="174"/>
                  </a:lnTo>
                  <a:lnTo>
                    <a:pt x="445" y="204"/>
                  </a:lnTo>
                  <a:lnTo>
                    <a:pt x="472" y="235"/>
                  </a:lnTo>
                  <a:lnTo>
                    <a:pt x="497" y="265"/>
                  </a:lnTo>
                  <a:lnTo>
                    <a:pt x="520" y="292"/>
                  </a:lnTo>
                  <a:lnTo>
                    <a:pt x="541" y="316"/>
                  </a:lnTo>
                  <a:lnTo>
                    <a:pt x="557" y="338"/>
                  </a:lnTo>
                  <a:lnTo>
                    <a:pt x="569" y="354"/>
                  </a:lnTo>
                  <a:lnTo>
                    <a:pt x="577" y="365"/>
                  </a:lnTo>
                  <a:lnTo>
                    <a:pt x="580" y="369"/>
                  </a:lnTo>
                  <a:lnTo>
                    <a:pt x="581" y="371"/>
                  </a:lnTo>
                  <a:lnTo>
                    <a:pt x="583" y="372"/>
                  </a:lnTo>
                  <a:lnTo>
                    <a:pt x="591" y="379"/>
                  </a:lnTo>
                  <a:lnTo>
                    <a:pt x="594" y="380"/>
                  </a:lnTo>
                  <a:lnTo>
                    <a:pt x="598" y="381"/>
                  </a:lnTo>
                  <a:lnTo>
                    <a:pt x="600" y="381"/>
                  </a:lnTo>
                  <a:lnTo>
                    <a:pt x="603" y="380"/>
                  </a:lnTo>
                  <a:lnTo>
                    <a:pt x="606" y="379"/>
                  </a:lnTo>
                  <a:lnTo>
                    <a:pt x="608" y="377"/>
                  </a:lnTo>
                  <a:lnTo>
                    <a:pt x="610" y="376"/>
                  </a:lnTo>
                  <a:lnTo>
                    <a:pt x="613" y="373"/>
                  </a:lnTo>
                  <a:lnTo>
                    <a:pt x="614" y="372"/>
                  </a:lnTo>
                  <a:lnTo>
                    <a:pt x="614" y="371"/>
                  </a:lnTo>
                  <a:lnTo>
                    <a:pt x="614" y="369"/>
                  </a:lnTo>
                  <a:lnTo>
                    <a:pt x="619" y="373"/>
                  </a:lnTo>
                  <a:lnTo>
                    <a:pt x="627" y="379"/>
                  </a:lnTo>
                  <a:lnTo>
                    <a:pt x="637" y="386"/>
                  </a:lnTo>
                  <a:lnTo>
                    <a:pt x="649" y="394"/>
                  </a:lnTo>
                  <a:lnTo>
                    <a:pt x="661" y="403"/>
                  </a:lnTo>
                  <a:lnTo>
                    <a:pt x="675" y="413"/>
                  </a:lnTo>
                  <a:lnTo>
                    <a:pt x="690" y="422"/>
                  </a:lnTo>
                  <a:lnTo>
                    <a:pt x="705" y="433"/>
                  </a:lnTo>
                  <a:lnTo>
                    <a:pt x="710" y="429"/>
                  </a:lnTo>
                  <a:lnTo>
                    <a:pt x="715" y="425"/>
                  </a:lnTo>
                  <a:lnTo>
                    <a:pt x="721" y="421"/>
                  </a:lnTo>
                  <a:lnTo>
                    <a:pt x="726" y="415"/>
                  </a:lnTo>
                  <a:lnTo>
                    <a:pt x="707" y="402"/>
                  </a:lnTo>
                  <a:lnTo>
                    <a:pt x="687" y="388"/>
                  </a:lnTo>
                  <a:lnTo>
                    <a:pt x="669" y="375"/>
                  </a:lnTo>
                  <a:lnTo>
                    <a:pt x="652" y="363"/>
                  </a:lnTo>
                  <a:lnTo>
                    <a:pt x="638" y="352"/>
                  </a:lnTo>
                  <a:lnTo>
                    <a:pt x="626" y="344"/>
                  </a:lnTo>
                  <a:lnTo>
                    <a:pt x="619" y="338"/>
                  </a:lnTo>
                  <a:lnTo>
                    <a:pt x="617" y="337"/>
                  </a:lnTo>
                  <a:lnTo>
                    <a:pt x="614" y="335"/>
                  </a:lnTo>
                  <a:lnTo>
                    <a:pt x="611" y="334"/>
                  </a:lnTo>
                  <a:lnTo>
                    <a:pt x="608" y="334"/>
                  </a:lnTo>
                  <a:lnTo>
                    <a:pt x="606" y="334"/>
                  </a:lnTo>
                  <a:lnTo>
                    <a:pt x="603" y="334"/>
                  </a:lnTo>
                  <a:lnTo>
                    <a:pt x="602" y="335"/>
                  </a:lnTo>
                  <a:lnTo>
                    <a:pt x="599" y="338"/>
                  </a:lnTo>
                  <a:lnTo>
                    <a:pt x="598" y="339"/>
                  </a:lnTo>
                  <a:lnTo>
                    <a:pt x="598" y="341"/>
                  </a:lnTo>
                  <a:lnTo>
                    <a:pt x="596" y="342"/>
                  </a:lnTo>
                  <a:lnTo>
                    <a:pt x="596" y="344"/>
                  </a:lnTo>
                  <a:lnTo>
                    <a:pt x="588" y="331"/>
                  </a:lnTo>
                  <a:lnTo>
                    <a:pt x="575" y="315"/>
                  </a:lnTo>
                  <a:lnTo>
                    <a:pt x="560" y="295"/>
                  </a:lnTo>
                  <a:lnTo>
                    <a:pt x="541" y="272"/>
                  </a:lnTo>
                  <a:lnTo>
                    <a:pt x="519" y="246"/>
                  </a:lnTo>
                  <a:lnTo>
                    <a:pt x="495" y="218"/>
                  </a:lnTo>
                  <a:lnTo>
                    <a:pt x="469" y="189"/>
                  </a:lnTo>
                  <a:lnTo>
                    <a:pt x="442" y="161"/>
                  </a:lnTo>
                  <a:lnTo>
                    <a:pt x="412" y="132"/>
                  </a:lnTo>
                  <a:lnTo>
                    <a:pt x="382" y="104"/>
                  </a:lnTo>
                  <a:lnTo>
                    <a:pt x="353" y="78"/>
                  </a:lnTo>
                  <a:lnTo>
                    <a:pt x="321" y="55"/>
                  </a:lnTo>
                  <a:lnTo>
                    <a:pt x="290" y="35"/>
                  </a:lnTo>
                  <a:lnTo>
                    <a:pt x="259" y="18"/>
                  </a:lnTo>
                  <a:lnTo>
                    <a:pt x="229" y="6"/>
                  </a:lnTo>
                  <a:lnTo>
                    <a:pt x="200" y="0"/>
                  </a:lnTo>
                  <a:lnTo>
                    <a:pt x="189" y="0"/>
                  </a:lnTo>
                  <a:lnTo>
                    <a:pt x="178" y="0"/>
                  </a:lnTo>
                  <a:lnTo>
                    <a:pt x="168" y="1"/>
                  </a:lnTo>
                  <a:lnTo>
                    <a:pt x="158" y="4"/>
                  </a:lnTo>
                  <a:lnTo>
                    <a:pt x="148" y="6"/>
                  </a:lnTo>
                  <a:lnTo>
                    <a:pt x="137" y="12"/>
                  </a:lnTo>
                  <a:lnTo>
                    <a:pt x="129" y="17"/>
                  </a:lnTo>
                  <a:lnTo>
                    <a:pt x="120" y="24"/>
                  </a:lnTo>
                  <a:lnTo>
                    <a:pt x="86" y="63"/>
                  </a:lnTo>
                  <a:lnTo>
                    <a:pt x="59" y="115"/>
                  </a:lnTo>
                  <a:lnTo>
                    <a:pt x="37" y="173"/>
                  </a:lnTo>
                  <a:lnTo>
                    <a:pt x="22" y="234"/>
                  </a:lnTo>
                  <a:lnTo>
                    <a:pt x="13" y="291"/>
                  </a:lnTo>
                  <a:lnTo>
                    <a:pt x="6" y="339"/>
                  </a:lnTo>
                  <a:lnTo>
                    <a:pt x="2" y="375"/>
                  </a:lnTo>
                  <a:lnTo>
                    <a:pt x="0" y="390"/>
                  </a:lnTo>
                  <a:lnTo>
                    <a:pt x="0" y="413"/>
                  </a:lnTo>
                  <a:lnTo>
                    <a:pt x="3" y="452"/>
                  </a:lnTo>
                  <a:lnTo>
                    <a:pt x="6" y="505"/>
                  </a:lnTo>
                  <a:lnTo>
                    <a:pt x="14" y="562"/>
                  </a:lnTo>
                  <a:lnTo>
                    <a:pt x="25" y="619"/>
                  </a:lnTo>
                  <a:lnTo>
                    <a:pt x="42" y="670"/>
                  </a:lnTo>
                  <a:lnTo>
                    <a:pt x="65" y="711"/>
                  </a:lnTo>
                  <a:lnTo>
                    <a:pt x="95" y="732"/>
                  </a:lnTo>
                  <a:lnTo>
                    <a:pt x="107" y="735"/>
                  </a:lnTo>
                  <a:lnTo>
                    <a:pt x="120" y="735"/>
                  </a:lnTo>
                  <a:lnTo>
                    <a:pt x="133" y="732"/>
                  </a:lnTo>
                  <a:lnTo>
                    <a:pt x="147" y="726"/>
                  </a:lnTo>
                  <a:lnTo>
                    <a:pt x="160" y="716"/>
                  </a:lnTo>
                  <a:lnTo>
                    <a:pt x="175" y="704"/>
                  </a:lnTo>
                  <a:lnTo>
                    <a:pt x="190" y="689"/>
                  </a:lnTo>
                  <a:lnTo>
                    <a:pt x="205" y="671"/>
                  </a:lnTo>
                  <a:lnTo>
                    <a:pt x="223" y="644"/>
                  </a:lnTo>
                  <a:lnTo>
                    <a:pt x="236" y="612"/>
                  </a:lnTo>
                  <a:lnTo>
                    <a:pt x="247" y="577"/>
                  </a:lnTo>
                  <a:lnTo>
                    <a:pt x="254" y="540"/>
                  </a:lnTo>
                  <a:lnTo>
                    <a:pt x="259" y="502"/>
                  </a:lnTo>
                  <a:lnTo>
                    <a:pt x="263" y="465"/>
                  </a:lnTo>
                  <a:lnTo>
                    <a:pt x="266" y="430"/>
                  </a:lnTo>
                  <a:lnTo>
                    <a:pt x="269" y="398"/>
                  </a:lnTo>
                  <a:lnTo>
                    <a:pt x="270" y="373"/>
                  </a:lnTo>
                  <a:lnTo>
                    <a:pt x="271" y="350"/>
                  </a:lnTo>
                  <a:lnTo>
                    <a:pt x="273" y="331"/>
                  </a:lnTo>
                  <a:lnTo>
                    <a:pt x="275" y="321"/>
                  </a:lnTo>
                  <a:lnTo>
                    <a:pt x="281" y="321"/>
                  </a:lnTo>
                  <a:lnTo>
                    <a:pt x="289" y="323"/>
                  </a:lnTo>
                  <a:lnTo>
                    <a:pt x="298" y="327"/>
                  </a:lnTo>
                  <a:lnTo>
                    <a:pt x="309" y="331"/>
                  </a:lnTo>
                  <a:lnTo>
                    <a:pt x="323" y="338"/>
                  </a:lnTo>
                  <a:lnTo>
                    <a:pt x="338" y="345"/>
                  </a:lnTo>
                  <a:lnTo>
                    <a:pt x="353" y="354"/>
                  </a:lnTo>
                  <a:lnTo>
                    <a:pt x="369" y="363"/>
                  </a:lnTo>
                  <a:lnTo>
                    <a:pt x="385" y="373"/>
                  </a:lnTo>
                  <a:lnTo>
                    <a:pt x="403" y="383"/>
                  </a:lnTo>
                  <a:lnTo>
                    <a:pt x="422" y="394"/>
                  </a:lnTo>
                  <a:lnTo>
                    <a:pt x="439" y="406"/>
                  </a:lnTo>
                  <a:lnTo>
                    <a:pt x="457" y="417"/>
                  </a:lnTo>
                  <a:lnTo>
                    <a:pt x="476" y="429"/>
                  </a:lnTo>
                  <a:lnTo>
                    <a:pt x="493" y="440"/>
                  </a:lnTo>
                  <a:lnTo>
                    <a:pt x="510" y="452"/>
                  </a:lnTo>
                  <a:lnTo>
                    <a:pt x="525" y="463"/>
                  </a:lnTo>
                  <a:lnTo>
                    <a:pt x="537" y="471"/>
                  </a:lnTo>
                  <a:lnTo>
                    <a:pt x="550" y="479"/>
                  </a:lnTo>
                  <a:lnTo>
                    <a:pt x="562" y="487"/>
                  </a:lnTo>
                  <a:lnTo>
                    <a:pt x="575" y="495"/>
                  </a:lnTo>
                  <a:lnTo>
                    <a:pt x="587" y="503"/>
                  </a:lnTo>
                  <a:lnTo>
                    <a:pt x="599" y="510"/>
                  </a:lnTo>
                  <a:lnTo>
                    <a:pt x="610" y="516"/>
                  </a:lnTo>
                  <a:lnTo>
                    <a:pt x="619" y="520"/>
                  </a:lnTo>
                  <a:lnTo>
                    <a:pt x="644" y="552"/>
                  </a:lnTo>
                  <a:lnTo>
                    <a:pt x="665" y="585"/>
                  </a:lnTo>
                  <a:lnTo>
                    <a:pt x="683" y="616"/>
                  </a:lnTo>
                  <a:lnTo>
                    <a:pt x="698" y="647"/>
                  </a:lnTo>
                  <a:lnTo>
                    <a:pt x="709" y="677"/>
                  </a:lnTo>
                  <a:lnTo>
                    <a:pt x="717" y="705"/>
                  </a:lnTo>
                  <a:lnTo>
                    <a:pt x="722" y="732"/>
                  </a:lnTo>
                  <a:lnTo>
                    <a:pt x="724" y="759"/>
                  </a:lnTo>
                  <a:lnTo>
                    <a:pt x="724" y="776"/>
                  </a:lnTo>
                  <a:lnTo>
                    <a:pt x="721" y="792"/>
                  </a:lnTo>
                  <a:lnTo>
                    <a:pt x="718" y="808"/>
                  </a:lnTo>
                  <a:lnTo>
                    <a:pt x="713" y="823"/>
                  </a:lnTo>
                  <a:lnTo>
                    <a:pt x="702" y="847"/>
                  </a:lnTo>
                  <a:lnTo>
                    <a:pt x="688" y="869"/>
                  </a:lnTo>
                  <a:lnTo>
                    <a:pt x="672" y="889"/>
                  </a:lnTo>
                  <a:lnTo>
                    <a:pt x="655" y="907"/>
                  </a:lnTo>
                  <a:lnTo>
                    <a:pt x="634" y="923"/>
                  </a:lnTo>
                  <a:lnTo>
                    <a:pt x="614" y="937"/>
                  </a:lnTo>
                  <a:lnTo>
                    <a:pt x="594" y="950"/>
                  </a:lnTo>
                  <a:lnTo>
                    <a:pt x="573" y="961"/>
                  </a:lnTo>
                  <a:lnTo>
                    <a:pt x="553" y="971"/>
                  </a:lnTo>
                  <a:lnTo>
                    <a:pt x="534" y="979"/>
                  </a:lnTo>
                  <a:lnTo>
                    <a:pt x="516" y="984"/>
                  </a:lnTo>
                  <a:lnTo>
                    <a:pt x="500" y="990"/>
                  </a:lnTo>
                  <a:lnTo>
                    <a:pt x="487" y="994"/>
                  </a:lnTo>
                  <a:lnTo>
                    <a:pt x="477" y="996"/>
                  </a:lnTo>
                  <a:lnTo>
                    <a:pt x="470" y="998"/>
                  </a:lnTo>
                  <a:lnTo>
                    <a:pt x="468" y="999"/>
                  </a:lnTo>
                  <a:lnTo>
                    <a:pt x="465" y="999"/>
                  </a:lnTo>
                  <a:lnTo>
                    <a:pt x="462" y="1000"/>
                  </a:lnTo>
                  <a:lnTo>
                    <a:pt x="461" y="1003"/>
                  </a:lnTo>
                  <a:lnTo>
                    <a:pt x="458" y="1006"/>
                  </a:lnTo>
                  <a:lnTo>
                    <a:pt x="458" y="1007"/>
                  </a:lnTo>
                  <a:lnTo>
                    <a:pt x="458" y="1009"/>
                  </a:lnTo>
                  <a:lnTo>
                    <a:pt x="457" y="1011"/>
                  </a:lnTo>
                  <a:lnTo>
                    <a:pt x="457" y="1013"/>
                  </a:lnTo>
                  <a:lnTo>
                    <a:pt x="457" y="1014"/>
                  </a:lnTo>
                  <a:lnTo>
                    <a:pt x="457" y="1015"/>
                  </a:lnTo>
                  <a:lnTo>
                    <a:pt x="458" y="1017"/>
                  </a:lnTo>
                  <a:lnTo>
                    <a:pt x="472" y="1044"/>
                  </a:lnTo>
                  <a:lnTo>
                    <a:pt x="496" y="1082"/>
                  </a:lnTo>
                  <a:lnTo>
                    <a:pt x="527" y="1126"/>
                  </a:lnTo>
                  <a:lnTo>
                    <a:pt x="562" y="1173"/>
                  </a:lnTo>
                  <a:lnTo>
                    <a:pt x="596" y="1217"/>
                  </a:lnTo>
                  <a:lnTo>
                    <a:pt x="625" y="1255"/>
                  </a:lnTo>
                  <a:lnTo>
                    <a:pt x="646" y="1282"/>
                  </a:lnTo>
                  <a:lnTo>
                    <a:pt x="656" y="1294"/>
                  </a:lnTo>
                  <a:lnTo>
                    <a:pt x="660" y="1297"/>
                  </a:lnTo>
                  <a:lnTo>
                    <a:pt x="664" y="1300"/>
                  </a:lnTo>
                  <a:lnTo>
                    <a:pt x="668" y="1300"/>
                  </a:lnTo>
                  <a:lnTo>
                    <a:pt x="673" y="1298"/>
                  </a:lnTo>
                  <a:lnTo>
                    <a:pt x="706" y="1280"/>
                  </a:lnTo>
                  <a:lnTo>
                    <a:pt x="736" y="1259"/>
                  </a:lnTo>
                  <a:lnTo>
                    <a:pt x="766" y="1238"/>
                  </a:lnTo>
                  <a:lnTo>
                    <a:pt x="793" y="1217"/>
                  </a:lnTo>
                  <a:lnTo>
                    <a:pt x="818" y="1196"/>
                  </a:lnTo>
                  <a:lnTo>
                    <a:pt x="843" y="1175"/>
                  </a:lnTo>
                  <a:lnTo>
                    <a:pt x="864" y="1155"/>
                  </a:lnTo>
                  <a:lnTo>
                    <a:pt x="885" y="1136"/>
                  </a:lnTo>
                  <a:lnTo>
                    <a:pt x="902" y="1117"/>
                  </a:lnTo>
                  <a:lnTo>
                    <a:pt x="919" y="1101"/>
                  </a:lnTo>
                  <a:lnTo>
                    <a:pt x="932" y="1086"/>
                  </a:lnTo>
                  <a:lnTo>
                    <a:pt x="943" y="1072"/>
                  </a:lnTo>
                  <a:lnTo>
                    <a:pt x="952" y="1061"/>
                  </a:lnTo>
                  <a:lnTo>
                    <a:pt x="959" y="1053"/>
                  </a:lnTo>
                  <a:lnTo>
                    <a:pt x="965" y="1048"/>
                  </a:lnTo>
                  <a:lnTo>
                    <a:pt x="966" y="1045"/>
                  </a:lnTo>
                  <a:lnTo>
                    <a:pt x="967" y="1044"/>
                  </a:lnTo>
                  <a:lnTo>
                    <a:pt x="967" y="1042"/>
                  </a:lnTo>
                  <a:lnTo>
                    <a:pt x="988" y="987"/>
                  </a:lnTo>
                  <a:lnTo>
                    <a:pt x="1000" y="931"/>
                  </a:lnTo>
                  <a:lnTo>
                    <a:pt x="1004" y="879"/>
                  </a:lnTo>
                  <a:lnTo>
                    <a:pt x="1000" y="827"/>
                  </a:lnTo>
                  <a:lnTo>
                    <a:pt x="990" y="777"/>
                  </a:lnTo>
                  <a:lnTo>
                    <a:pt x="975" y="730"/>
                  </a:lnTo>
                  <a:lnTo>
                    <a:pt x="958" y="685"/>
                  </a:lnTo>
                  <a:lnTo>
                    <a:pt x="936" y="644"/>
                  </a:lnTo>
                  <a:lnTo>
                    <a:pt x="913" y="606"/>
                  </a:lnTo>
                  <a:lnTo>
                    <a:pt x="890" y="572"/>
                  </a:lnTo>
                  <a:lnTo>
                    <a:pt x="867" y="543"/>
                  </a:lnTo>
                  <a:lnTo>
                    <a:pt x="847" y="517"/>
                  </a:lnTo>
                  <a:lnTo>
                    <a:pt x="828" y="497"/>
                  </a:lnTo>
                  <a:lnTo>
                    <a:pt x="813" y="482"/>
                  </a:lnTo>
                  <a:lnTo>
                    <a:pt x="803" y="472"/>
                  </a:lnTo>
                  <a:lnTo>
                    <a:pt x="799" y="4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18" name="Freeform 12"/>
            <p:cNvSpPr>
              <a:spLocks/>
            </p:cNvSpPr>
            <p:nvPr/>
          </p:nvSpPr>
          <p:spPr bwMode="auto">
            <a:xfrm>
              <a:off x="3582988" y="4368800"/>
              <a:ext cx="558800" cy="525463"/>
            </a:xfrm>
            <a:custGeom>
              <a:avLst/>
              <a:gdLst>
                <a:gd name="T0" fmla="*/ 2147483647 w 704"/>
                <a:gd name="T1" fmla="*/ 2147483647 h 662"/>
                <a:gd name="T2" fmla="*/ 2147483647 w 704"/>
                <a:gd name="T3" fmla="*/ 2147483647 h 662"/>
                <a:gd name="T4" fmla="*/ 2147483647 w 704"/>
                <a:gd name="T5" fmla="*/ 2147483647 h 662"/>
                <a:gd name="T6" fmla="*/ 2147483647 w 704"/>
                <a:gd name="T7" fmla="*/ 2147483647 h 662"/>
                <a:gd name="T8" fmla="*/ 2147483647 w 704"/>
                <a:gd name="T9" fmla="*/ 2147483647 h 662"/>
                <a:gd name="T10" fmla="*/ 2147483647 w 704"/>
                <a:gd name="T11" fmla="*/ 2147483647 h 662"/>
                <a:gd name="T12" fmla="*/ 2147483647 w 704"/>
                <a:gd name="T13" fmla="*/ 2147483647 h 662"/>
                <a:gd name="T14" fmla="*/ 2147483647 w 704"/>
                <a:gd name="T15" fmla="*/ 2147483647 h 662"/>
                <a:gd name="T16" fmla="*/ 2147483647 w 704"/>
                <a:gd name="T17" fmla="*/ 2147483647 h 662"/>
                <a:gd name="T18" fmla="*/ 2147483647 w 704"/>
                <a:gd name="T19" fmla="*/ 2147483647 h 662"/>
                <a:gd name="T20" fmla="*/ 2147483647 w 704"/>
                <a:gd name="T21" fmla="*/ 2147483647 h 662"/>
                <a:gd name="T22" fmla="*/ 2147483647 w 704"/>
                <a:gd name="T23" fmla="*/ 2147483647 h 662"/>
                <a:gd name="T24" fmla="*/ 2147483647 w 704"/>
                <a:gd name="T25" fmla="*/ 2147483647 h 662"/>
                <a:gd name="T26" fmla="*/ 2147483647 w 704"/>
                <a:gd name="T27" fmla="*/ 2147483647 h 662"/>
                <a:gd name="T28" fmla="*/ 2147483647 w 704"/>
                <a:gd name="T29" fmla="*/ 2147483647 h 662"/>
                <a:gd name="T30" fmla="*/ 2147483647 w 704"/>
                <a:gd name="T31" fmla="*/ 2147483647 h 662"/>
                <a:gd name="T32" fmla="*/ 2147483647 w 704"/>
                <a:gd name="T33" fmla="*/ 2147483647 h 662"/>
                <a:gd name="T34" fmla="*/ 2147483647 w 704"/>
                <a:gd name="T35" fmla="*/ 2147483647 h 662"/>
                <a:gd name="T36" fmla="*/ 2147483647 w 704"/>
                <a:gd name="T37" fmla="*/ 2147483647 h 662"/>
                <a:gd name="T38" fmla="*/ 2147483647 w 704"/>
                <a:gd name="T39" fmla="*/ 2147483647 h 662"/>
                <a:gd name="T40" fmla="*/ 2147483647 w 704"/>
                <a:gd name="T41" fmla="*/ 2147483647 h 662"/>
                <a:gd name="T42" fmla="*/ 2147483647 w 704"/>
                <a:gd name="T43" fmla="*/ 2147483647 h 662"/>
                <a:gd name="T44" fmla="*/ 2147483647 w 704"/>
                <a:gd name="T45" fmla="*/ 2147483647 h 662"/>
                <a:gd name="T46" fmla="*/ 2147483647 w 704"/>
                <a:gd name="T47" fmla="*/ 2147483647 h 662"/>
                <a:gd name="T48" fmla="*/ 2147483647 w 704"/>
                <a:gd name="T49" fmla="*/ 2147483647 h 662"/>
                <a:gd name="T50" fmla="*/ 2147483647 w 704"/>
                <a:gd name="T51" fmla="*/ 2147483647 h 662"/>
                <a:gd name="T52" fmla="*/ 2147483647 w 704"/>
                <a:gd name="T53" fmla="*/ 2147483647 h 662"/>
                <a:gd name="T54" fmla="*/ 2147483647 w 704"/>
                <a:gd name="T55" fmla="*/ 2147483647 h 662"/>
                <a:gd name="T56" fmla="*/ 2147483647 w 704"/>
                <a:gd name="T57" fmla="*/ 2147483647 h 662"/>
                <a:gd name="T58" fmla="*/ 2147483647 w 704"/>
                <a:gd name="T59" fmla="*/ 2147483647 h 662"/>
                <a:gd name="T60" fmla="*/ 2147483647 w 704"/>
                <a:gd name="T61" fmla="*/ 2147483647 h 662"/>
                <a:gd name="T62" fmla="*/ 2147483647 w 704"/>
                <a:gd name="T63" fmla="*/ 2147483647 h 662"/>
                <a:gd name="T64" fmla="*/ 2147483647 w 704"/>
                <a:gd name="T65" fmla="*/ 2147483647 h 662"/>
                <a:gd name="T66" fmla="*/ 2147483647 w 704"/>
                <a:gd name="T67" fmla="*/ 2147483647 h 662"/>
                <a:gd name="T68" fmla="*/ 2147483647 w 704"/>
                <a:gd name="T69" fmla="*/ 2147483647 h 662"/>
                <a:gd name="T70" fmla="*/ 2147483647 w 704"/>
                <a:gd name="T71" fmla="*/ 2147483647 h 662"/>
                <a:gd name="T72" fmla="*/ 2147483647 w 704"/>
                <a:gd name="T73" fmla="*/ 2147483647 h 662"/>
                <a:gd name="T74" fmla="*/ 2147483647 w 704"/>
                <a:gd name="T75" fmla="*/ 2147483647 h 662"/>
                <a:gd name="T76" fmla="*/ 2147483647 w 704"/>
                <a:gd name="T77" fmla="*/ 2147483647 h 662"/>
                <a:gd name="T78" fmla="*/ 2147483647 w 704"/>
                <a:gd name="T79" fmla="*/ 2147483647 h 662"/>
                <a:gd name="T80" fmla="*/ 2147483647 w 704"/>
                <a:gd name="T81" fmla="*/ 2147483647 h 66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04"/>
                <a:gd name="T124" fmla="*/ 0 h 662"/>
                <a:gd name="T125" fmla="*/ 704 w 704"/>
                <a:gd name="T126" fmla="*/ 662 h 66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04" h="662">
                  <a:moveTo>
                    <a:pt x="502" y="355"/>
                  </a:moveTo>
                  <a:lnTo>
                    <a:pt x="322" y="224"/>
                  </a:lnTo>
                  <a:lnTo>
                    <a:pt x="319" y="228"/>
                  </a:lnTo>
                  <a:lnTo>
                    <a:pt x="316" y="233"/>
                  </a:lnTo>
                  <a:lnTo>
                    <a:pt x="314" y="239"/>
                  </a:lnTo>
                  <a:lnTo>
                    <a:pt x="311" y="244"/>
                  </a:lnTo>
                  <a:lnTo>
                    <a:pt x="303" y="234"/>
                  </a:lnTo>
                  <a:lnTo>
                    <a:pt x="299" y="229"/>
                  </a:lnTo>
                  <a:lnTo>
                    <a:pt x="288" y="211"/>
                  </a:lnTo>
                  <a:lnTo>
                    <a:pt x="272" y="187"/>
                  </a:lnTo>
                  <a:lnTo>
                    <a:pt x="250" y="155"/>
                  </a:lnTo>
                  <a:lnTo>
                    <a:pt x="223" y="118"/>
                  </a:lnTo>
                  <a:lnTo>
                    <a:pt x="192" y="79"/>
                  </a:lnTo>
                  <a:lnTo>
                    <a:pt x="158" y="38"/>
                  </a:lnTo>
                  <a:lnTo>
                    <a:pt x="121" y="0"/>
                  </a:lnTo>
                  <a:lnTo>
                    <a:pt x="130" y="43"/>
                  </a:lnTo>
                  <a:lnTo>
                    <a:pt x="132" y="91"/>
                  </a:lnTo>
                  <a:lnTo>
                    <a:pt x="127" y="141"/>
                  </a:lnTo>
                  <a:lnTo>
                    <a:pt x="115" y="187"/>
                  </a:lnTo>
                  <a:lnTo>
                    <a:pt x="108" y="191"/>
                  </a:lnTo>
                  <a:lnTo>
                    <a:pt x="96" y="197"/>
                  </a:lnTo>
                  <a:lnTo>
                    <a:pt x="79" y="201"/>
                  </a:lnTo>
                  <a:lnTo>
                    <a:pt x="63" y="205"/>
                  </a:lnTo>
                  <a:lnTo>
                    <a:pt x="44" y="209"/>
                  </a:lnTo>
                  <a:lnTo>
                    <a:pt x="27" y="213"/>
                  </a:lnTo>
                  <a:lnTo>
                    <a:pt x="12" y="214"/>
                  </a:lnTo>
                  <a:lnTo>
                    <a:pt x="0" y="215"/>
                  </a:lnTo>
                  <a:lnTo>
                    <a:pt x="12" y="221"/>
                  </a:lnTo>
                  <a:lnTo>
                    <a:pt x="24" y="228"/>
                  </a:lnTo>
                  <a:lnTo>
                    <a:pt x="39" y="233"/>
                  </a:lnTo>
                  <a:lnTo>
                    <a:pt x="54" y="240"/>
                  </a:lnTo>
                  <a:lnTo>
                    <a:pt x="70" y="245"/>
                  </a:lnTo>
                  <a:lnTo>
                    <a:pt x="86" y="252"/>
                  </a:lnTo>
                  <a:lnTo>
                    <a:pt x="102" y="259"/>
                  </a:lnTo>
                  <a:lnTo>
                    <a:pt x="119" y="266"/>
                  </a:lnTo>
                  <a:lnTo>
                    <a:pt x="136" y="272"/>
                  </a:lnTo>
                  <a:lnTo>
                    <a:pt x="153" y="279"/>
                  </a:lnTo>
                  <a:lnTo>
                    <a:pt x="167" y="285"/>
                  </a:lnTo>
                  <a:lnTo>
                    <a:pt x="182" y="291"/>
                  </a:lnTo>
                  <a:lnTo>
                    <a:pt x="196" y="298"/>
                  </a:lnTo>
                  <a:lnTo>
                    <a:pt x="209" y="305"/>
                  </a:lnTo>
                  <a:lnTo>
                    <a:pt x="220" y="310"/>
                  </a:lnTo>
                  <a:lnTo>
                    <a:pt x="230" y="317"/>
                  </a:lnTo>
                  <a:lnTo>
                    <a:pt x="243" y="327"/>
                  </a:lnTo>
                  <a:lnTo>
                    <a:pt x="258" y="337"/>
                  </a:lnTo>
                  <a:lnTo>
                    <a:pt x="274" y="347"/>
                  </a:lnTo>
                  <a:lnTo>
                    <a:pt x="289" y="356"/>
                  </a:lnTo>
                  <a:lnTo>
                    <a:pt x="303" y="366"/>
                  </a:lnTo>
                  <a:lnTo>
                    <a:pt x="318" y="374"/>
                  </a:lnTo>
                  <a:lnTo>
                    <a:pt x="330" y="381"/>
                  </a:lnTo>
                  <a:lnTo>
                    <a:pt x="341" y="385"/>
                  </a:lnTo>
                  <a:lnTo>
                    <a:pt x="367" y="420"/>
                  </a:lnTo>
                  <a:lnTo>
                    <a:pt x="388" y="454"/>
                  </a:lnTo>
                  <a:lnTo>
                    <a:pt x="404" y="486"/>
                  </a:lnTo>
                  <a:lnTo>
                    <a:pt x="417" y="518"/>
                  </a:lnTo>
                  <a:lnTo>
                    <a:pt x="426" y="547"/>
                  </a:lnTo>
                  <a:lnTo>
                    <a:pt x="433" y="574"/>
                  </a:lnTo>
                  <a:lnTo>
                    <a:pt x="437" y="602"/>
                  </a:lnTo>
                  <a:lnTo>
                    <a:pt x="440" y="627"/>
                  </a:lnTo>
                  <a:lnTo>
                    <a:pt x="455" y="626"/>
                  </a:lnTo>
                  <a:lnTo>
                    <a:pt x="469" y="625"/>
                  </a:lnTo>
                  <a:lnTo>
                    <a:pt x="486" y="623"/>
                  </a:lnTo>
                  <a:lnTo>
                    <a:pt x="502" y="623"/>
                  </a:lnTo>
                  <a:lnTo>
                    <a:pt x="520" y="623"/>
                  </a:lnTo>
                  <a:lnTo>
                    <a:pt x="537" y="625"/>
                  </a:lnTo>
                  <a:lnTo>
                    <a:pt x="556" y="626"/>
                  </a:lnTo>
                  <a:lnTo>
                    <a:pt x="574" y="627"/>
                  </a:lnTo>
                  <a:lnTo>
                    <a:pt x="591" y="630"/>
                  </a:lnTo>
                  <a:lnTo>
                    <a:pt x="610" y="633"/>
                  </a:lnTo>
                  <a:lnTo>
                    <a:pt x="626" y="637"/>
                  </a:lnTo>
                  <a:lnTo>
                    <a:pt x="644" y="641"/>
                  </a:lnTo>
                  <a:lnTo>
                    <a:pt x="660" y="645"/>
                  </a:lnTo>
                  <a:lnTo>
                    <a:pt x="675" y="650"/>
                  </a:lnTo>
                  <a:lnTo>
                    <a:pt x="690" y="656"/>
                  </a:lnTo>
                  <a:lnTo>
                    <a:pt x="704" y="662"/>
                  </a:lnTo>
                  <a:lnTo>
                    <a:pt x="683" y="597"/>
                  </a:lnTo>
                  <a:lnTo>
                    <a:pt x="655" y="539"/>
                  </a:lnTo>
                  <a:lnTo>
                    <a:pt x="622" y="486"/>
                  </a:lnTo>
                  <a:lnTo>
                    <a:pt x="587" y="442"/>
                  </a:lnTo>
                  <a:lnTo>
                    <a:pt x="555" y="405"/>
                  </a:lnTo>
                  <a:lnTo>
                    <a:pt x="528" y="378"/>
                  </a:lnTo>
                  <a:lnTo>
                    <a:pt x="509" y="360"/>
                  </a:lnTo>
                  <a:lnTo>
                    <a:pt x="502" y="355"/>
                  </a:lnTo>
                  <a:close/>
                </a:path>
              </a:pathLst>
            </a:custGeom>
            <a:solidFill>
              <a:srgbClr val="44A8B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19" name="Freeform 13"/>
            <p:cNvSpPr>
              <a:spLocks/>
            </p:cNvSpPr>
            <p:nvPr/>
          </p:nvSpPr>
          <p:spPr bwMode="auto">
            <a:xfrm>
              <a:off x="3570288" y="4357688"/>
              <a:ext cx="582612" cy="547687"/>
            </a:xfrm>
            <a:custGeom>
              <a:avLst/>
              <a:gdLst>
                <a:gd name="T0" fmla="*/ 2147483647 w 734"/>
                <a:gd name="T1" fmla="*/ 2147483647 h 691"/>
                <a:gd name="T2" fmla="*/ 2147483647 w 734"/>
                <a:gd name="T3" fmla="*/ 2147483647 h 691"/>
                <a:gd name="T4" fmla="*/ 2147483647 w 734"/>
                <a:gd name="T5" fmla="*/ 2147483647 h 691"/>
                <a:gd name="T6" fmla="*/ 2147483647 w 734"/>
                <a:gd name="T7" fmla="*/ 2147483647 h 691"/>
                <a:gd name="T8" fmla="*/ 2147483647 w 734"/>
                <a:gd name="T9" fmla="*/ 2147483647 h 691"/>
                <a:gd name="T10" fmla="*/ 2147483647 w 734"/>
                <a:gd name="T11" fmla="*/ 2147483647 h 691"/>
                <a:gd name="T12" fmla="*/ 2147483647 w 734"/>
                <a:gd name="T13" fmla="*/ 2147483647 h 691"/>
                <a:gd name="T14" fmla="*/ 2147483647 w 734"/>
                <a:gd name="T15" fmla="*/ 2147483647 h 691"/>
                <a:gd name="T16" fmla="*/ 2147483647 w 734"/>
                <a:gd name="T17" fmla="*/ 2147483647 h 691"/>
                <a:gd name="T18" fmla="*/ 2147483647 w 734"/>
                <a:gd name="T19" fmla="*/ 2147483647 h 691"/>
                <a:gd name="T20" fmla="*/ 2147483647 w 734"/>
                <a:gd name="T21" fmla="*/ 2147483647 h 691"/>
                <a:gd name="T22" fmla="*/ 2147483647 w 734"/>
                <a:gd name="T23" fmla="*/ 2147483647 h 691"/>
                <a:gd name="T24" fmla="*/ 2147483647 w 734"/>
                <a:gd name="T25" fmla="*/ 2147483647 h 691"/>
                <a:gd name="T26" fmla="*/ 2147483647 w 734"/>
                <a:gd name="T27" fmla="*/ 2147483647 h 691"/>
                <a:gd name="T28" fmla="*/ 2147483647 w 734"/>
                <a:gd name="T29" fmla="*/ 2147483647 h 691"/>
                <a:gd name="T30" fmla="*/ 2147483647 w 734"/>
                <a:gd name="T31" fmla="*/ 2147483647 h 691"/>
                <a:gd name="T32" fmla="*/ 2147483647 w 734"/>
                <a:gd name="T33" fmla="*/ 2147483647 h 691"/>
                <a:gd name="T34" fmla="*/ 2147483647 w 734"/>
                <a:gd name="T35" fmla="*/ 2147483647 h 691"/>
                <a:gd name="T36" fmla="*/ 2147483647 w 734"/>
                <a:gd name="T37" fmla="*/ 2147483647 h 691"/>
                <a:gd name="T38" fmla="*/ 2147483647 w 734"/>
                <a:gd name="T39" fmla="*/ 2147483647 h 691"/>
                <a:gd name="T40" fmla="*/ 2147483647 w 734"/>
                <a:gd name="T41" fmla="*/ 2147483647 h 691"/>
                <a:gd name="T42" fmla="*/ 2147483647 w 734"/>
                <a:gd name="T43" fmla="*/ 2147483647 h 691"/>
                <a:gd name="T44" fmla="*/ 2147483647 w 734"/>
                <a:gd name="T45" fmla="*/ 2147483647 h 691"/>
                <a:gd name="T46" fmla="*/ 2147483647 w 734"/>
                <a:gd name="T47" fmla="*/ 2147483647 h 691"/>
                <a:gd name="T48" fmla="*/ 2147483647 w 734"/>
                <a:gd name="T49" fmla="*/ 2147483647 h 691"/>
                <a:gd name="T50" fmla="*/ 2147483647 w 734"/>
                <a:gd name="T51" fmla="*/ 2147483647 h 691"/>
                <a:gd name="T52" fmla="*/ 2147483647 w 734"/>
                <a:gd name="T53" fmla="*/ 2147483647 h 691"/>
                <a:gd name="T54" fmla="*/ 2147483647 w 734"/>
                <a:gd name="T55" fmla="*/ 2147483647 h 691"/>
                <a:gd name="T56" fmla="*/ 2147483647 w 734"/>
                <a:gd name="T57" fmla="*/ 2147483647 h 691"/>
                <a:gd name="T58" fmla="*/ 2147483647 w 734"/>
                <a:gd name="T59" fmla="*/ 2147483647 h 691"/>
                <a:gd name="T60" fmla="*/ 2147483647 w 734"/>
                <a:gd name="T61" fmla="*/ 2147483647 h 691"/>
                <a:gd name="T62" fmla="*/ 2147483647 w 734"/>
                <a:gd name="T63" fmla="*/ 2147483647 h 691"/>
                <a:gd name="T64" fmla="*/ 2147483647 w 734"/>
                <a:gd name="T65" fmla="*/ 2147483647 h 691"/>
                <a:gd name="T66" fmla="*/ 2147483647 w 734"/>
                <a:gd name="T67" fmla="*/ 2147483647 h 691"/>
                <a:gd name="T68" fmla="*/ 2147483647 w 734"/>
                <a:gd name="T69" fmla="*/ 2147483647 h 691"/>
                <a:gd name="T70" fmla="*/ 2147483647 w 734"/>
                <a:gd name="T71" fmla="*/ 2147483647 h 691"/>
                <a:gd name="T72" fmla="*/ 2147483647 w 734"/>
                <a:gd name="T73" fmla="*/ 2147483647 h 691"/>
                <a:gd name="T74" fmla="*/ 2147483647 w 734"/>
                <a:gd name="T75" fmla="*/ 2147483647 h 691"/>
                <a:gd name="T76" fmla="*/ 2147483647 w 734"/>
                <a:gd name="T77" fmla="*/ 2147483647 h 691"/>
                <a:gd name="T78" fmla="*/ 2147483647 w 734"/>
                <a:gd name="T79" fmla="*/ 2147483647 h 691"/>
                <a:gd name="T80" fmla="*/ 0 w 734"/>
                <a:gd name="T81" fmla="*/ 2147483647 h 691"/>
                <a:gd name="T82" fmla="*/ 2147483647 w 734"/>
                <a:gd name="T83" fmla="*/ 2147483647 h 691"/>
                <a:gd name="T84" fmla="*/ 2147483647 w 734"/>
                <a:gd name="T85" fmla="*/ 2147483647 h 691"/>
                <a:gd name="T86" fmla="*/ 2147483647 w 734"/>
                <a:gd name="T87" fmla="*/ 2147483647 h 691"/>
                <a:gd name="T88" fmla="*/ 2147483647 w 734"/>
                <a:gd name="T89" fmla="*/ 2147483647 h 691"/>
                <a:gd name="T90" fmla="*/ 2147483647 w 734"/>
                <a:gd name="T91" fmla="*/ 2147483647 h 691"/>
                <a:gd name="T92" fmla="*/ 2147483647 w 734"/>
                <a:gd name="T93" fmla="*/ 2147483647 h 691"/>
                <a:gd name="T94" fmla="*/ 2147483647 w 734"/>
                <a:gd name="T95" fmla="*/ 2147483647 h 691"/>
                <a:gd name="T96" fmla="*/ 2147483647 w 734"/>
                <a:gd name="T97" fmla="*/ 2147483647 h 691"/>
                <a:gd name="T98" fmla="*/ 2147483647 w 734"/>
                <a:gd name="T99" fmla="*/ 2147483647 h 691"/>
                <a:gd name="T100" fmla="*/ 2147483647 w 734"/>
                <a:gd name="T101" fmla="*/ 2147483647 h 691"/>
                <a:gd name="T102" fmla="*/ 2147483647 w 734"/>
                <a:gd name="T103" fmla="*/ 2147483647 h 691"/>
                <a:gd name="T104" fmla="*/ 2147483647 w 734"/>
                <a:gd name="T105" fmla="*/ 2147483647 h 69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34"/>
                <a:gd name="T160" fmla="*/ 0 h 691"/>
                <a:gd name="T161" fmla="*/ 734 w 734"/>
                <a:gd name="T162" fmla="*/ 691 h 69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34" h="691">
                  <a:moveTo>
                    <a:pt x="734" y="673"/>
                  </a:moveTo>
                  <a:lnTo>
                    <a:pt x="712" y="608"/>
                  </a:lnTo>
                  <a:lnTo>
                    <a:pt x="683" y="549"/>
                  </a:lnTo>
                  <a:lnTo>
                    <a:pt x="651" y="496"/>
                  </a:lnTo>
                  <a:lnTo>
                    <a:pt x="616" y="450"/>
                  </a:lnTo>
                  <a:lnTo>
                    <a:pt x="583" y="413"/>
                  </a:lnTo>
                  <a:lnTo>
                    <a:pt x="556" y="385"/>
                  </a:lnTo>
                  <a:lnTo>
                    <a:pt x="536" y="366"/>
                  </a:lnTo>
                  <a:lnTo>
                    <a:pt x="526" y="359"/>
                  </a:lnTo>
                  <a:lnTo>
                    <a:pt x="524" y="358"/>
                  </a:lnTo>
                  <a:lnTo>
                    <a:pt x="518" y="354"/>
                  </a:lnTo>
                  <a:lnTo>
                    <a:pt x="510" y="347"/>
                  </a:lnTo>
                  <a:lnTo>
                    <a:pt x="498" y="337"/>
                  </a:lnTo>
                  <a:lnTo>
                    <a:pt x="484" y="328"/>
                  </a:lnTo>
                  <a:lnTo>
                    <a:pt x="468" y="317"/>
                  </a:lnTo>
                  <a:lnTo>
                    <a:pt x="452" y="305"/>
                  </a:lnTo>
                  <a:lnTo>
                    <a:pt x="436" y="293"/>
                  </a:lnTo>
                  <a:lnTo>
                    <a:pt x="430" y="300"/>
                  </a:lnTo>
                  <a:lnTo>
                    <a:pt x="426" y="306"/>
                  </a:lnTo>
                  <a:lnTo>
                    <a:pt x="423" y="312"/>
                  </a:lnTo>
                  <a:lnTo>
                    <a:pt x="422" y="319"/>
                  </a:lnTo>
                  <a:lnTo>
                    <a:pt x="438" y="331"/>
                  </a:lnTo>
                  <a:lnTo>
                    <a:pt x="453" y="342"/>
                  </a:lnTo>
                  <a:lnTo>
                    <a:pt x="468" y="352"/>
                  </a:lnTo>
                  <a:lnTo>
                    <a:pt x="482" y="362"/>
                  </a:lnTo>
                  <a:lnTo>
                    <a:pt x="493" y="370"/>
                  </a:lnTo>
                  <a:lnTo>
                    <a:pt x="501" y="375"/>
                  </a:lnTo>
                  <a:lnTo>
                    <a:pt x="507" y="379"/>
                  </a:lnTo>
                  <a:lnTo>
                    <a:pt x="509" y="381"/>
                  </a:lnTo>
                  <a:lnTo>
                    <a:pt x="516" y="386"/>
                  </a:lnTo>
                  <a:lnTo>
                    <a:pt x="532" y="403"/>
                  </a:lnTo>
                  <a:lnTo>
                    <a:pt x="556" y="427"/>
                  </a:lnTo>
                  <a:lnTo>
                    <a:pt x="585" y="459"/>
                  </a:lnTo>
                  <a:lnTo>
                    <a:pt x="616" y="499"/>
                  </a:lnTo>
                  <a:lnTo>
                    <a:pt x="647" y="545"/>
                  </a:lnTo>
                  <a:lnTo>
                    <a:pt x="674" y="595"/>
                  </a:lnTo>
                  <a:lnTo>
                    <a:pt x="696" y="652"/>
                  </a:lnTo>
                  <a:lnTo>
                    <a:pt x="683" y="648"/>
                  </a:lnTo>
                  <a:lnTo>
                    <a:pt x="670" y="644"/>
                  </a:lnTo>
                  <a:lnTo>
                    <a:pt x="655" y="640"/>
                  </a:lnTo>
                  <a:lnTo>
                    <a:pt x="641" y="637"/>
                  </a:lnTo>
                  <a:lnTo>
                    <a:pt x="627" y="634"/>
                  </a:lnTo>
                  <a:lnTo>
                    <a:pt x="612" y="631"/>
                  </a:lnTo>
                  <a:lnTo>
                    <a:pt x="597" y="629"/>
                  </a:lnTo>
                  <a:lnTo>
                    <a:pt x="582" y="627"/>
                  </a:lnTo>
                  <a:lnTo>
                    <a:pt x="566" y="626"/>
                  </a:lnTo>
                  <a:lnTo>
                    <a:pt x="551" y="625"/>
                  </a:lnTo>
                  <a:lnTo>
                    <a:pt x="536" y="625"/>
                  </a:lnTo>
                  <a:lnTo>
                    <a:pt x="521" y="625"/>
                  </a:lnTo>
                  <a:lnTo>
                    <a:pt x="506" y="625"/>
                  </a:lnTo>
                  <a:lnTo>
                    <a:pt x="493" y="625"/>
                  </a:lnTo>
                  <a:lnTo>
                    <a:pt x="479" y="626"/>
                  </a:lnTo>
                  <a:lnTo>
                    <a:pt x="465" y="627"/>
                  </a:lnTo>
                  <a:lnTo>
                    <a:pt x="463" y="596"/>
                  </a:lnTo>
                  <a:lnTo>
                    <a:pt x="456" y="566"/>
                  </a:lnTo>
                  <a:lnTo>
                    <a:pt x="448" y="537"/>
                  </a:lnTo>
                  <a:lnTo>
                    <a:pt x="437" y="508"/>
                  </a:lnTo>
                  <a:lnTo>
                    <a:pt x="425" y="478"/>
                  </a:lnTo>
                  <a:lnTo>
                    <a:pt x="409" y="450"/>
                  </a:lnTo>
                  <a:lnTo>
                    <a:pt x="390" y="420"/>
                  </a:lnTo>
                  <a:lnTo>
                    <a:pt x="368" y="390"/>
                  </a:lnTo>
                  <a:lnTo>
                    <a:pt x="367" y="389"/>
                  </a:lnTo>
                  <a:lnTo>
                    <a:pt x="365" y="388"/>
                  </a:lnTo>
                  <a:lnTo>
                    <a:pt x="363" y="386"/>
                  </a:lnTo>
                  <a:lnTo>
                    <a:pt x="361" y="386"/>
                  </a:lnTo>
                  <a:lnTo>
                    <a:pt x="352" y="382"/>
                  </a:lnTo>
                  <a:lnTo>
                    <a:pt x="341" y="378"/>
                  </a:lnTo>
                  <a:lnTo>
                    <a:pt x="330" y="371"/>
                  </a:lnTo>
                  <a:lnTo>
                    <a:pt x="318" y="365"/>
                  </a:lnTo>
                  <a:lnTo>
                    <a:pt x="306" y="356"/>
                  </a:lnTo>
                  <a:lnTo>
                    <a:pt x="293" y="347"/>
                  </a:lnTo>
                  <a:lnTo>
                    <a:pt x="281" y="339"/>
                  </a:lnTo>
                  <a:lnTo>
                    <a:pt x="269" y="331"/>
                  </a:lnTo>
                  <a:lnTo>
                    <a:pt x="253" y="320"/>
                  </a:lnTo>
                  <a:lnTo>
                    <a:pt x="239" y="312"/>
                  </a:lnTo>
                  <a:lnTo>
                    <a:pt x="224" y="304"/>
                  </a:lnTo>
                  <a:lnTo>
                    <a:pt x="208" y="296"/>
                  </a:lnTo>
                  <a:lnTo>
                    <a:pt x="189" y="286"/>
                  </a:lnTo>
                  <a:lnTo>
                    <a:pt x="169" y="278"/>
                  </a:lnTo>
                  <a:lnTo>
                    <a:pt x="149" y="270"/>
                  </a:lnTo>
                  <a:lnTo>
                    <a:pt x="127" y="260"/>
                  </a:lnTo>
                  <a:lnTo>
                    <a:pt x="107" y="252"/>
                  </a:lnTo>
                  <a:lnTo>
                    <a:pt x="104" y="251"/>
                  </a:lnTo>
                  <a:lnTo>
                    <a:pt x="94" y="247"/>
                  </a:lnTo>
                  <a:lnTo>
                    <a:pt x="82" y="243"/>
                  </a:lnTo>
                  <a:lnTo>
                    <a:pt x="69" y="237"/>
                  </a:lnTo>
                  <a:lnTo>
                    <a:pt x="80" y="235"/>
                  </a:lnTo>
                  <a:lnTo>
                    <a:pt x="90" y="232"/>
                  </a:lnTo>
                  <a:lnTo>
                    <a:pt x="101" y="229"/>
                  </a:lnTo>
                  <a:lnTo>
                    <a:pt x="112" y="225"/>
                  </a:lnTo>
                  <a:lnTo>
                    <a:pt x="120" y="222"/>
                  </a:lnTo>
                  <a:lnTo>
                    <a:pt x="128" y="218"/>
                  </a:lnTo>
                  <a:lnTo>
                    <a:pt x="135" y="216"/>
                  </a:lnTo>
                  <a:lnTo>
                    <a:pt x="139" y="212"/>
                  </a:lnTo>
                  <a:lnTo>
                    <a:pt x="140" y="210"/>
                  </a:lnTo>
                  <a:lnTo>
                    <a:pt x="142" y="209"/>
                  </a:lnTo>
                  <a:lnTo>
                    <a:pt x="142" y="207"/>
                  </a:lnTo>
                  <a:lnTo>
                    <a:pt x="143" y="206"/>
                  </a:lnTo>
                  <a:lnTo>
                    <a:pt x="150" y="182"/>
                  </a:lnTo>
                  <a:lnTo>
                    <a:pt x="157" y="155"/>
                  </a:lnTo>
                  <a:lnTo>
                    <a:pt x="159" y="126"/>
                  </a:lnTo>
                  <a:lnTo>
                    <a:pt x="161" y="96"/>
                  </a:lnTo>
                  <a:lnTo>
                    <a:pt x="161" y="87"/>
                  </a:lnTo>
                  <a:lnTo>
                    <a:pt x="159" y="77"/>
                  </a:lnTo>
                  <a:lnTo>
                    <a:pt x="159" y="68"/>
                  </a:lnTo>
                  <a:lnTo>
                    <a:pt x="158" y="58"/>
                  </a:lnTo>
                  <a:lnTo>
                    <a:pt x="188" y="94"/>
                  </a:lnTo>
                  <a:lnTo>
                    <a:pt x="216" y="129"/>
                  </a:lnTo>
                  <a:lnTo>
                    <a:pt x="241" y="161"/>
                  </a:lnTo>
                  <a:lnTo>
                    <a:pt x="262" y="193"/>
                  </a:lnTo>
                  <a:lnTo>
                    <a:pt x="280" y="220"/>
                  </a:lnTo>
                  <a:lnTo>
                    <a:pt x="293" y="240"/>
                  </a:lnTo>
                  <a:lnTo>
                    <a:pt x="303" y="254"/>
                  </a:lnTo>
                  <a:lnTo>
                    <a:pt x="306" y="259"/>
                  </a:lnTo>
                  <a:lnTo>
                    <a:pt x="306" y="260"/>
                  </a:lnTo>
                  <a:lnTo>
                    <a:pt x="307" y="260"/>
                  </a:lnTo>
                  <a:lnTo>
                    <a:pt x="307" y="262"/>
                  </a:lnTo>
                  <a:lnTo>
                    <a:pt x="308" y="263"/>
                  </a:lnTo>
                  <a:lnTo>
                    <a:pt x="318" y="270"/>
                  </a:lnTo>
                  <a:lnTo>
                    <a:pt x="321" y="271"/>
                  </a:lnTo>
                  <a:lnTo>
                    <a:pt x="325" y="272"/>
                  </a:lnTo>
                  <a:lnTo>
                    <a:pt x="327" y="272"/>
                  </a:lnTo>
                  <a:lnTo>
                    <a:pt x="330" y="272"/>
                  </a:lnTo>
                  <a:lnTo>
                    <a:pt x="333" y="271"/>
                  </a:lnTo>
                  <a:lnTo>
                    <a:pt x="335" y="270"/>
                  </a:lnTo>
                  <a:lnTo>
                    <a:pt x="338" y="267"/>
                  </a:lnTo>
                  <a:lnTo>
                    <a:pt x="340" y="264"/>
                  </a:lnTo>
                  <a:lnTo>
                    <a:pt x="341" y="263"/>
                  </a:lnTo>
                  <a:lnTo>
                    <a:pt x="341" y="262"/>
                  </a:lnTo>
                  <a:lnTo>
                    <a:pt x="346" y="266"/>
                  </a:lnTo>
                  <a:lnTo>
                    <a:pt x="353" y="270"/>
                  </a:lnTo>
                  <a:lnTo>
                    <a:pt x="363" y="277"/>
                  </a:lnTo>
                  <a:lnTo>
                    <a:pt x="372" y="283"/>
                  </a:lnTo>
                  <a:lnTo>
                    <a:pt x="384" y="291"/>
                  </a:lnTo>
                  <a:lnTo>
                    <a:pt x="396" y="301"/>
                  </a:lnTo>
                  <a:lnTo>
                    <a:pt x="409" y="309"/>
                  </a:lnTo>
                  <a:lnTo>
                    <a:pt x="422" y="319"/>
                  </a:lnTo>
                  <a:lnTo>
                    <a:pt x="423" y="312"/>
                  </a:lnTo>
                  <a:lnTo>
                    <a:pt x="426" y="306"/>
                  </a:lnTo>
                  <a:lnTo>
                    <a:pt x="430" y="300"/>
                  </a:lnTo>
                  <a:lnTo>
                    <a:pt x="436" y="293"/>
                  </a:lnTo>
                  <a:lnTo>
                    <a:pt x="419" y="281"/>
                  </a:lnTo>
                  <a:lnTo>
                    <a:pt x="403" y="268"/>
                  </a:lnTo>
                  <a:lnTo>
                    <a:pt x="387" y="258"/>
                  </a:lnTo>
                  <a:lnTo>
                    <a:pt x="373" y="247"/>
                  </a:lnTo>
                  <a:lnTo>
                    <a:pt x="361" y="239"/>
                  </a:lnTo>
                  <a:lnTo>
                    <a:pt x="353" y="232"/>
                  </a:lnTo>
                  <a:lnTo>
                    <a:pt x="348" y="228"/>
                  </a:lnTo>
                  <a:lnTo>
                    <a:pt x="345" y="226"/>
                  </a:lnTo>
                  <a:lnTo>
                    <a:pt x="342" y="225"/>
                  </a:lnTo>
                  <a:lnTo>
                    <a:pt x="340" y="224"/>
                  </a:lnTo>
                  <a:lnTo>
                    <a:pt x="335" y="224"/>
                  </a:lnTo>
                  <a:lnTo>
                    <a:pt x="333" y="224"/>
                  </a:lnTo>
                  <a:lnTo>
                    <a:pt x="330" y="225"/>
                  </a:lnTo>
                  <a:lnTo>
                    <a:pt x="327" y="226"/>
                  </a:lnTo>
                  <a:lnTo>
                    <a:pt x="326" y="228"/>
                  </a:lnTo>
                  <a:lnTo>
                    <a:pt x="325" y="230"/>
                  </a:lnTo>
                  <a:lnTo>
                    <a:pt x="323" y="232"/>
                  </a:lnTo>
                  <a:lnTo>
                    <a:pt x="314" y="216"/>
                  </a:lnTo>
                  <a:lnTo>
                    <a:pt x="299" y="194"/>
                  </a:lnTo>
                  <a:lnTo>
                    <a:pt x="281" y="168"/>
                  </a:lnTo>
                  <a:lnTo>
                    <a:pt x="260" y="138"/>
                  </a:lnTo>
                  <a:lnTo>
                    <a:pt x="235" y="106"/>
                  </a:lnTo>
                  <a:lnTo>
                    <a:pt x="207" y="71"/>
                  </a:lnTo>
                  <a:lnTo>
                    <a:pt x="177" y="37"/>
                  </a:lnTo>
                  <a:lnTo>
                    <a:pt x="146" y="4"/>
                  </a:lnTo>
                  <a:lnTo>
                    <a:pt x="142" y="2"/>
                  </a:lnTo>
                  <a:lnTo>
                    <a:pt x="138" y="0"/>
                  </a:lnTo>
                  <a:lnTo>
                    <a:pt x="134" y="0"/>
                  </a:lnTo>
                  <a:lnTo>
                    <a:pt x="130" y="3"/>
                  </a:lnTo>
                  <a:lnTo>
                    <a:pt x="127" y="6"/>
                  </a:lnTo>
                  <a:lnTo>
                    <a:pt x="124" y="8"/>
                  </a:lnTo>
                  <a:lnTo>
                    <a:pt x="123" y="11"/>
                  </a:lnTo>
                  <a:lnTo>
                    <a:pt x="123" y="15"/>
                  </a:lnTo>
                  <a:lnTo>
                    <a:pt x="123" y="16"/>
                  </a:lnTo>
                  <a:lnTo>
                    <a:pt x="123" y="18"/>
                  </a:lnTo>
                  <a:lnTo>
                    <a:pt x="127" y="35"/>
                  </a:lnTo>
                  <a:lnTo>
                    <a:pt x="130" y="54"/>
                  </a:lnTo>
                  <a:lnTo>
                    <a:pt x="132" y="75"/>
                  </a:lnTo>
                  <a:lnTo>
                    <a:pt x="132" y="96"/>
                  </a:lnTo>
                  <a:lnTo>
                    <a:pt x="131" y="122"/>
                  </a:lnTo>
                  <a:lnTo>
                    <a:pt x="128" y="147"/>
                  </a:lnTo>
                  <a:lnTo>
                    <a:pt x="124" y="171"/>
                  </a:lnTo>
                  <a:lnTo>
                    <a:pt x="117" y="193"/>
                  </a:lnTo>
                  <a:lnTo>
                    <a:pt x="109" y="197"/>
                  </a:lnTo>
                  <a:lnTo>
                    <a:pt x="98" y="201"/>
                  </a:lnTo>
                  <a:lnTo>
                    <a:pt x="85" y="203"/>
                  </a:lnTo>
                  <a:lnTo>
                    <a:pt x="70" y="207"/>
                  </a:lnTo>
                  <a:lnTo>
                    <a:pt x="54" y="210"/>
                  </a:lnTo>
                  <a:lnTo>
                    <a:pt x="39" y="213"/>
                  </a:lnTo>
                  <a:lnTo>
                    <a:pt x="25" y="216"/>
                  </a:lnTo>
                  <a:lnTo>
                    <a:pt x="15" y="216"/>
                  </a:lnTo>
                  <a:lnTo>
                    <a:pt x="9" y="217"/>
                  </a:lnTo>
                  <a:lnTo>
                    <a:pt x="5" y="218"/>
                  </a:lnTo>
                  <a:lnTo>
                    <a:pt x="2" y="222"/>
                  </a:lnTo>
                  <a:lnTo>
                    <a:pt x="1" y="226"/>
                  </a:lnTo>
                  <a:lnTo>
                    <a:pt x="0" y="228"/>
                  </a:lnTo>
                  <a:lnTo>
                    <a:pt x="0" y="229"/>
                  </a:lnTo>
                  <a:lnTo>
                    <a:pt x="0" y="230"/>
                  </a:lnTo>
                  <a:lnTo>
                    <a:pt x="1" y="235"/>
                  </a:lnTo>
                  <a:lnTo>
                    <a:pt x="2" y="237"/>
                  </a:lnTo>
                  <a:lnTo>
                    <a:pt x="5" y="240"/>
                  </a:lnTo>
                  <a:lnTo>
                    <a:pt x="9" y="243"/>
                  </a:lnTo>
                  <a:lnTo>
                    <a:pt x="96" y="281"/>
                  </a:lnTo>
                  <a:lnTo>
                    <a:pt x="116" y="289"/>
                  </a:lnTo>
                  <a:lnTo>
                    <a:pt x="136" y="297"/>
                  </a:lnTo>
                  <a:lnTo>
                    <a:pt x="157" y="304"/>
                  </a:lnTo>
                  <a:lnTo>
                    <a:pt x="176" y="312"/>
                  </a:lnTo>
                  <a:lnTo>
                    <a:pt x="195" y="320"/>
                  </a:lnTo>
                  <a:lnTo>
                    <a:pt x="211" y="328"/>
                  </a:lnTo>
                  <a:lnTo>
                    <a:pt x="224" y="336"/>
                  </a:lnTo>
                  <a:lnTo>
                    <a:pt x="237" y="343"/>
                  </a:lnTo>
                  <a:lnTo>
                    <a:pt x="252" y="354"/>
                  </a:lnTo>
                  <a:lnTo>
                    <a:pt x="264" y="362"/>
                  </a:lnTo>
                  <a:lnTo>
                    <a:pt x="277" y="371"/>
                  </a:lnTo>
                  <a:lnTo>
                    <a:pt x="289" y="379"/>
                  </a:lnTo>
                  <a:lnTo>
                    <a:pt x="302" y="388"/>
                  </a:lnTo>
                  <a:lnTo>
                    <a:pt x="314" y="394"/>
                  </a:lnTo>
                  <a:lnTo>
                    <a:pt x="326" y="401"/>
                  </a:lnTo>
                  <a:lnTo>
                    <a:pt x="337" y="407"/>
                  </a:lnTo>
                  <a:lnTo>
                    <a:pt x="346" y="411"/>
                  </a:lnTo>
                  <a:lnTo>
                    <a:pt x="373" y="449"/>
                  </a:lnTo>
                  <a:lnTo>
                    <a:pt x="394" y="482"/>
                  </a:lnTo>
                  <a:lnTo>
                    <a:pt x="410" y="516"/>
                  </a:lnTo>
                  <a:lnTo>
                    <a:pt x="421" y="546"/>
                  </a:lnTo>
                  <a:lnTo>
                    <a:pt x="429" y="573"/>
                  </a:lnTo>
                  <a:lnTo>
                    <a:pt x="434" y="599"/>
                  </a:lnTo>
                  <a:lnTo>
                    <a:pt x="437" y="623"/>
                  </a:lnTo>
                  <a:lnTo>
                    <a:pt x="438" y="644"/>
                  </a:lnTo>
                  <a:lnTo>
                    <a:pt x="438" y="646"/>
                  </a:lnTo>
                  <a:lnTo>
                    <a:pt x="440" y="649"/>
                  </a:lnTo>
                  <a:lnTo>
                    <a:pt x="442" y="650"/>
                  </a:lnTo>
                  <a:lnTo>
                    <a:pt x="444" y="653"/>
                  </a:lnTo>
                  <a:lnTo>
                    <a:pt x="447" y="654"/>
                  </a:lnTo>
                  <a:lnTo>
                    <a:pt x="449" y="656"/>
                  </a:lnTo>
                  <a:lnTo>
                    <a:pt x="452" y="657"/>
                  </a:lnTo>
                  <a:lnTo>
                    <a:pt x="456" y="657"/>
                  </a:lnTo>
                  <a:lnTo>
                    <a:pt x="471" y="656"/>
                  </a:lnTo>
                  <a:lnTo>
                    <a:pt x="486" y="654"/>
                  </a:lnTo>
                  <a:lnTo>
                    <a:pt x="502" y="653"/>
                  </a:lnTo>
                  <a:lnTo>
                    <a:pt x="520" y="653"/>
                  </a:lnTo>
                  <a:lnTo>
                    <a:pt x="537" y="653"/>
                  </a:lnTo>
                  <a:lnTo>
                    <a:pt x="555" y="653"/>
                  </a:lnTo>
                  <a:lnTo>
                    <a:pt x="572" y="654"/>
                  </a:lnTo>
                  <a:lnTo>
                    <a:pt x="590" y="657"/>
                  </a:lnTo>
                  <a:lnTo>
                    <a:pt x="608" y="659"/>
                  </a:lnTo>
                  <a:lnTo>
                    <a:pt x="624" y="661"/>
                  </a:lnTo>
                  <a:lnTo>
                    <a:pt x="641" y="665"/>
                  </a:lnTo>
                  <a:lnTo>
                    <a:pt x="656" y="669"/>
                  </a:lnTo>
                  <a:lnTo>
                    <a:pt x="673" y="673"/>
                  </a:lnTo>
                  <a:lnTo>
                    <a:pt x="686" y="677"/>
                  </a:lnTo>
                  <a:lnTo>
                    <a:pt x="700" y="684"/>
                  </a:lnTo>
                  <a:lnTo>
                    <a:pt x="712" y="690"/>
                  </a:lnTo>
                  <a:lnTo>
                    <a:pt x="716" y="691"/>
                  </a:lnTo>
                  <a:lnTo>
                    <a:pt x="720" y="691"/>
                  </a:lnTo>
                  <a:lnTo>
                    <a:pt x="724" y="691"/>
                  </a:lnTo>
                  <a:lnTo>
                    <a:pt x="728" y="688"/>
                  </a:lnTo>
                  <a:lnTo>
                    <a:pt x="731" y="686"/>
                  </a:lnTo>
                  <a:lnTo>
                    <a:pt x="734" y="682"/>
                  </a:lnTo>
                  <a:lnTo>
                    <a:pt x="734" y="677"/>
                  </a:lnTo>
                  <a:lnTo>
                    <a:pt x="734" y="6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20" name="Freeform 14"/>
            <p:cNvSpPr>
              <a:spLocks/>
            </p:cNvSpPr>
            <p:nvPr/>
          </p:nvSpPr>
          <p:spPr bwMode="auto">
            <a:xfrm>
              <a:off x="3929063" y="4856163"/>
              <a:ext cx="3175" cy="1587"/>
            </a:xfrm>
            <a:custGeom>
              <a:avLst/>
              <a:gdLst>
                <a:gd name="T0" fmla="*/ 0 w 4"/>
                <a:gd name="T1" fmla="*/ 0 h 1587"/>
                <a:gd name="T2" fmla="*/ 2147483647 w 4"/>
                <a:gd name="T3" fmla="*/ 0 h 1587"/>
                <a:gd name="T4" fmla="*/ 2147483647 w 4"/>
                <a:gd name="T5" fmla="*/ 0 h 1587"/>
                <a:gd name="T6" fmla="*/ 2147483647 w 4"/>
                <a:gd name="T7" fmla="*/ 0 h 1587"/>
                <a:gd name="T8" fmla="*/ 2147483647 w 4"/>
                <a:gd name="T9" fmla="*/ 0 h 1587"/>
                <a:gd name="T10" fmla="*/ 2147483647 w 4"/>
                <a:gd name="T11" fmla="*/ 0 h 1587"/>
                <a:gd name="T12" fmla="*/ 2147483647 w 4"/>
                <a:gd name="T13" fmla="*/ 0 h 1587"/>
                <a:gd name="T14" fmla="*/ 2147483647 w 4"/>
                <a:gd name="T15" fmla="*/ 0 h 1587"/>
                <a:gd name="T16" fmla="*/ 0 w 4"/>
                <a:gd name="T17" fmla="*/ 0 h 158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1587"/>
                <a:gd name="T29" fmla="*/ 4 w 4"/>
                <a:gd name="T30" fmla="*/ 1587 h 158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1587">
                  <a:moveTo>
                    <a:pt x="0" y="0"/>
                  </a:moveTo>
                  <a:lnTo>
                    <a:pt x="1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21" name="Freeform 15"/>
            <p:cNvSpPr>
              <a:spLocks/>
            </p:cNvSpPr>
            <p:nvPr/>
          </p:nvSpPr>
          <p:spPr bwMode="auto">
            <a:xfrm>
              <a:off x="3824288" y="4073525"/>
              <a:ext cx="265112" cy="566738"/>
            </a:xfrm>
            <a:custGeom>
              <a:avLst/>
              <a:gdLst>
                <a:gd name="T0" fmla="*/ 2147483647 w 333"/>
                <a:gd name="T1" fmla="*/ 2147483647 h 714"/>
                <a:gd name="T2" fmla="*/ 2147483647 w 333"/>
                <a:gd name="T3" fmla="*/ 2147483647 h 714"/>
                <a:gd name="T4" fmla="*/ 2147483647 w 333"/>
                <a:gd name="T5" fmla="*/ 2147483647 h 714"/>
                <a:gd name="T6" fmla="*/ 2147483647 w 333"/>
                <a:gd name="T7" fmla="*/ 2147483647 h 714"/>
                <a:gd name="T8" fmla="*/ 2147483647 w 333"/>
                <a:gd name="T9" fmla="*/ 2147483647 h 714"/>
                <a:gd name="T10" fmla="*/ 2147483647 w 333"/>
                <a:gd name="T11" fmla="*/ 2147483647 h 714"/>
                <a:gd name="T12" fmla="*/ 2147483647 w 333"/>
                <a:gd name="T13" fmla="*/ 2147483647 h 714"/>
                <a:gd name="T14" fmla="*/ 2147483647 w 333"/>
                <a:gd name="T15" fmla="*/ 2147483647 h 714"/>
                <a:gd name="T16" fmla="*/ 2147483647 w 333"/>
                <a:gd name="T17" fmla="*/ 2147483647 h 714"/>
                <a:gd name="T18" fmla="*/ 2147483647 w 333"/>
                <a:gd name="T19" fmla="*/ 0 h 714"/>
                <a:gd name="T20" fmla="*/ 2147483647 w 333"/>
                <a:gd name="T21" fmla="*/ 2147483647 h 714"/>
                <a:gd name="T22" fmla="*/ 2147483647 w 333"/>
                <a:gd name="T23" fmla="*/ 2147483647 h 714"/>
                <a:gd name="T24" fmla="*/ 2147483647 w 333"/>
                <a:gd name="T25" fmla="*/ 2147483647 h 714"/>
                <a:gd name="T26" fmla="*/ 2147483647 w 333"/>
                <a:gd name="T27" fmla="*/ 2147483647 h 714"/>
                <a:gd name="T28" fmla="*/ 2147483647 w 333"/>
                <a:gd name="T29" fmla="*/ 2147483647 h 714"/>
                <a:gd name="T30" fmla="*/ 2147483647 w 333"/>
                <a:gd name="T31" fmla="*/ 2147483647 h 714"/>
                <a:gd name="T32" fmla="*/ 2147483647 w 333"/>
                <a:gd name="T33" fmla="*/ 2147483647 h 714"/>
                <a:gd name="T34" fmla="*/ 0 w 333"/>
                <a:gd name="T35" fmla="*/ 2147483647 h 714"/>
                <a:gd name="T36" fmla="*/ 2147483647 w 333"/>
                <a:gd name="T37" fmla="*/ 2147483647 h 71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33"/>
                <a:gd name="T58" fmla="*/ 0 h 714"/>
                <a:gd name="T59" fmla="*/ 333 w 333"/>
                <a:gd name="T60" fmla="*/ 714 h 71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33" h="714">
                  <a:moveTo>
                    <a:pt x="186" y="714"/>
                  </a:moveTo>
                  <a:lnTo>
                    <a:pt x="194" y="702"/>
                  </a:lnTo>
                  <a:lnTo>
                    <a:pt x="216" y="668"/>
                  </a:lnTo>
                  <a:lnTo>
                    <a:pt x="244" y="611"/>
                  </a:lnTo>
                  <a:lnTo>
                    <a:pt x="275" y="531"/>
                  </a:lnTo>
                  <a:lnTo>
                    <a:pt x="305" y="431"/>
                  </a:lnTo>
                  <a:lnTo>
                    <a:pt x="325" y="309"/>
                  </a:lnTo>
                  <a:lnTo>
                    <a:pt x="333" y="167"/>
                  </a:lnTo>
                  <a:lnTo>
                    <a:pt x="322" y="4"/>
                  </a:lnTo>
                  <a:lnTo>
                    <a:pt x="83" y="0"/>
                  </a:lnTo>
                  <a:lnTo>
                    <a:pt x="86" y="15"/>
                  </a:lnTo>
                  <a:lnTo>
                    <a:pt x="91" y="54"/>
                  </a:lnTo>
                  <a:lnTo>
                    <a:pt x="96" y="116"/>
                  </a:lnTo>
                  <a:lnTo>
                    <a:pt x="98" y="195"/>
                  </a:lnTo>
                  <a:lnTo>
                    <a:pt x="92" y="287"/>
                  </a:lnTo>
                  <a:lnTo>
                    <a:pt x="76" y="389"/>
                  </a:lnTo>
                  <a:lnTo>
                    <a:pt x="46" y="493"/>
                  </a:lnTo>
                  <a:lnTo>
                    <a:pt x="0" y="599"/>
                  </a:lnTo>
                  <a:lnTo>
                    <a:pt x="186" y="714"/>
                  </a:lnTo>
                  <a:close/>
                </a:path>
              </a:pathLst>
            </a:custGeom>
            <a:solidFill>
              <a:srgbClr val="FC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22" name="Freeform 16"/>
            <p:cNvSpPr>
              <a:spLocks/>
            </p:cNvSpPr>
            <p:nvPr/>
          </p:nvSpPr>
          <p:spPr bwMode="auto">
            <a:xfrm>
              <a:off x="3816350" y="4064000"/>
              <a:ext cx="280988" cy="587375"/>
            </a:xfrm>
            <a:custGeom>
              <a:avLst/>
              <a:gdLst>
                <a:gd name="T0" fmla="*/ 2147483647 w 355"/>
                <a:gd name="T1" fmla="*/ 2147483647 h 738"/>
                <a:gd name="T2" fmla="*/ 2147483647 w 355"/>
                <a:gd name="T3" fmla="*/ 2147483647 h 738"/>
                <a:gd name="T4" fmla="*/ 2147483647 w 355"/>
                <a:gd name="T5" fmla="*/ 0 h 738"/>
                <a:gd name="T6" fmla="*/ 2147483647 w 355"/>
                <a:gd name="T7" fmla="*/ 2147483647 h 738"/>
                <a:gd name="T8" fmla="*/ 2147483647 w 355"/>
                <a:gd name="T9" fmla="*/ 2147483647 h 738"/>
                <a:gd name="T10" fmla="*/ 2147483647 w 355"/>
                <a:gd name="T11" fmla="*/ 2147483647 h 738"/>
                <a:gd name="T12" fmla="*/ 2147483647 w 355"/>
                <a:gd name="T13" fmla="*/ 2147483647 h 738"/>
                <a:gd name="T14" fmla="*/ 2147483647 w 355"/>
                <a:gd name="T15" fmla="*/ 2147483647 h 738"/>
                <a:gd name="T16" fmla="*/ 2147483647 w 355"/>
                <a:gd name="T17" fmla="*/ 2147483647 h 738"/>
                <a:gd name="T18" fmla="*/ 2147483647 w 355"/>
                <a:gd name="T19" fmla="*/ 2147483647 h 738"/>
                <a:gd name="T20" fmla="*/ 2147483647 w 355"/>
                <a:gd name="T21" fmla="*/ 2147483647 h 738"/>
                <a:gd name="T22" fmla="*/ 0 w 355"/>
                <a:gd name="T23" fmla="*/ 2147483647 h 738"/>
                <a:gd name="T24" fmla="*/ 2147483647 w 355"/>
                <a:gd name="T25" fmla="*/ 2147483647 h 738"/>
                <a:gd name="T26" fmla="*/ 2147483647 w 355"/>
                <a:gd name="T27" fmla="*/ 2147483647 h 738"/>
                <a:gd name="T28" fmla="*/ 2147483647 w 355"/>
                <a:gd name="T29" fmla="*/ 2147483647 h 738"/>
                <a:gd name="T30" fmla="*/ 2147483647 w 355"/>
                <a:gd name="T31" fmla="*/ 2147483647 h 738"/>
                <a:gd name="T32" fmla="*/ 2147483647 w 355"/>
                <a:gd name="T33" fmla="*/ 2147483647 h 738"/>
                <a:gd name="T34" fmla="*/ 2147483647 w 355"/>
                <a:gd name="T35" fmla="*/ 2147483647 h 738"/>
                <a:gd name="T36" fmla="*/ 2147483647 w 355"/>
                <a:gd name="T37" fmla="*/ 2147483647 h 738"/>
                <a:gd name="T38" fmla="*/ 2147483647 w 355"/>
                <a:gd name="T39" fmla="*/ 2147483647 h 738"/>
                <a:gd name="T40" fmla="*/ 2147483647 w 355"/>
                <a:gd name="T41" fmla="*/ 2147483647 h 738"/>
                <a:gd name="T42" fmla="*/ 2147483647 w 355"/>
                <a:gd name="T43" fmla="*/ 2147483647 h 738"/>
                <a:gd name="T44" fmla="*/ 2147483647 w 355"/>
                <a:gd name="T45" fmla="*/ 2147483647 h 738"/>
                <a:gd name="T46" fmla="*/ 2147483647 w 355"/>
                <a:gd name="T47" fmla="*/ 2147483647 h 738"/>
                <a:gd name="T48" fmla="*/ 2147483647 w 355"/>
                <a:gd name="T49" fmla="*/ 2147483647 h 738"/>
                <a:gd name="T50" fmla="*/ 2147483647 w 355"/>
                <a:gd name="T51" fmla="*/ 2147483647 h 738"/>
                <a:gd name="T52" fmla="*/ 2147483647 w 355"/>
                <a:gd name="T53" fmla="*/ 2147483647 h 738"/>
                <a:gd name="T54" fmla="*/ 2147483647 w 355"/>
                <a:gd name="T55" fmla="*/ 2147483647 h 738"/>
                <a:gd name="T56" fmla="*/ 2147483647 w 355"/>
                <a:gd name="T57" fmla="*/ 2147483647 h 738"/>
                <a:gd name="T58" fmla="*/ 2147483647 w 355"/>
                <a:gd name="T59" fmla="*/ 2147483647 h 738"/>
                <a:gd name="T60" fmla="*/ 2147483647 w 355"/>
                <a:gd name="T61" fmla="*/ 2147483647 h 738"/>
                <a:gd name="T62" fmla="*/ 2147483647 w 355"/>
                <a:gd name="T63" fmla="*/ 2147483647 h 738"/>
                <a:gd name="T64" fmla="*/ 2147483647 w 355"/>
                <a:gd name="T65" fmla="*/ 2147483647 h 738"/>
                <a:gd name="T66" fmla="*/ 2147483647 w 355"/>
                <a:gd name="T67" fmla="*/ 2147483647 h 738"/>
                <a:gd name="T68" fmla="*/ 2147483647 w 355"/>
                <a:gd name="T69" fmla="*/ 2147483647 h 738"/>
                <a:gd name="T70" fmla="*/ 2147483647 w 355"/>
                <a:gd name="T71" fmla="*/ 2147483647 h 738"/>
                <a:gd name="T72" fmla="*/ 2147483647 w 355"/>
                <a:gd name="T73" fmla="*/ 2147483647 h 738"/>
                <a:gd name="T74" fmla="*/ 2147483647 w 355"/>
                <a:gd name="T75" fmla="*/ 2147483647 h 738"/>
                <a:gd name="T76" fmla="*/ 2147483647 w 355"/>
                <a:gd name="T77" fmla="*/ 2147483647 h 738"/>
                <a:gd name="T78" fmla="*/ 2147483647 w 355"/>
                <a:gd name="T79" fmla="*/ 2147483647 h 738"/>
                <a:gd name="T80" fmla="*/ 2147483647 w 355"/>
                <a:gd name="T81" fmla="*/ 2147483647 h 738"/>
                <a:gd name="T82" fmla="*/ 2147483647 w 355"/>
                <a:gd name="T83" fmla="*/ 2147483647 h 738"/>
                <a:gd name="T84" fmla="*/ 2147483647 w 355"/>
                <a:gd name="T85" fmla="*/ 2147483647 h 738"/>
                <a:gd name="T86" fmla="*/ 2147483647 w 355"/>
                <a:gd name="T87" fmla="*/ 2147483647 h 738"/>
                <a:gd name="T88" fmla="*/ 2147483647 w 355"/>
                <a:gd name="T89" fmla="*/ 2147483647 h 738"/>
                <a:gd name="T90" fmla="*/ 2147483647 w 355"/>
                <a:gd name="T91" fmla="*/ 2147483647 h 738"/>
                <a:gd name="T92" fmla="*/ 2147483647 w 355"/>
                <a:gd name="T93" fmla="*/ 2147483647 h 738"/>
                <a:gd name="T94" fmla="*/ 2147483647 w 355"/>
                <a:gd name="T95" fmla="*/ 2147483647 h 7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55"/>
                <a:gd name="T145" fmla="*/ 0 h 738"/>
                <a:gd name="T146" fmla="*/ 355 w 355"/>
                <a:gd name="T147" fmla="*/ 738 h 73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55" h="738">
                  <a:moveTo>
                    <a:pt x="344" y="15"/>
                  </a:moveTo>
                  <a:lnTo>
                    <a:pt x="343" y="11"/>
                  </a:lnTo>
                  <a:lnTo>
                    <a:pt x="342" y="7"/>
                  </a:lnTo>
                  <a:lnTo>
                    <a:pt x="338" y="5"/>
                  </a:lnTo>
                  <a:lnTo>
                    <a:pt x="333" y="4"/>
                  </a:lnTo>
                  <a:lnTo>
                    <a:pt x="94" y="0"/>
                  </a:lnTo>
                  <a:lnTo>
                    <a:pt x="91" y="0"/>
                  </a:lnTo>
                  <a:lnTo>
                    <a:pt x="90" y="1"/>
                  </a:lnTo>
                  <a:lnTo>
                    <a:pt x="87" y="2"/>
                  </a:lnTo>
                  <a:lnTo>
                    <a:pt x="86" y="4"/>
                  </a:lnTo>
                  <a:lnTo>
                    <a:pt x="84" y="7"/>
                  </a:lnTo>
                  <a:lnTo>
                    <a:pt x="83" y="8"/>
                  </a:lnTo>
                  <a:lnTo>
                    <a:pt x="83" y="11"/>
                  </a:lnTo>
                  <a:lnTo>
                    <a:pt x="83" y="13"/>
                  </a:lnTo>
                  <a:lnTo>
                    <a:pt x="86" y="28"/>
                  </a:lnTo>
                  <a:lnTo>
                    <a:pt x="91" y="70"/>
                  </a:lnTo>
                  <a:lnTo>
                    <a:pt x="95" y="131"/>
                  </a:lnTo>
                  <a:lnTo>
                    <a:pt x="98" y="210"/>
                  </a:lnTo>
                  <a:lnTo>
                    <a:pt x="91" y="300"/>
                  </a:lnTo>
                  <a:lnTo>
                    <a:pt x="76" y="399"/>
                  </a:lnTo>
                  <a:lnTo>
                    <a:pt x="48" y="502"/>
                  </a:lnTo>
                  <a:lnTo>
                    <a:pt x="2" y="605"/>
                  </a:lnTo>
                  <a:lnTo>
                    <a:pt x="0" y="609"/>
                  </a:lnTo>
                  <a:lnTo>
                    <a:pt x="0" y="613"/>
                  </a:lnTo>
                  <a:lnTo>
                    <a:pt x="2" y="617"/>
                  </a:lnTo>
                  <a:lnTo>
                    <a:pt x="6" y="620"/>
                  </a:lnTo>
                  <a:lnTo>
                    <a:pt x="74" y="664"/>
                  </a:lnTo>
                  <a:lnTo>
                    <a:pt x="78" y="659"/>
                  </a:lnTo>
                  <a:lnTo>
                    <a:pt x="82" y="655"/>
                  </a:lnTo>
                  <a:lnTo>
                    <a:pt x="83" y="649"/>
                  </a:lnTo>
                  <a:lnTo>
                    <a:pt x="84" y="643"/>
                  </a:lnTo>
                  <a:lnTo>
                    <a:pt x="75" y="636"/>
                  </a:lnTo>
                  <a:lnTo>
                    <a:pt x="65" y="631"/>
                  </a:lnTo>
                  <a:lnTo>
                    <a:pt x="56" y="624"/>
                  </a:lnTo>
                  <a:lnTo>
                    <a:pt x="48" y="619"/>
                  </a:lnTo>
                  <a:lnTo>
                    <a:pt x="41" y="615"/>
                  </a:lnTo>
                  <a:lnTo>
                    <a:pt x="34" y="611"/>
                  </a:lnTo>
                  <a:lnTo>
                    <a:pt x="29" y="608"/>
                  </a:lnTo>
                  <a:lnTo>
                    <a:pt x="26" y="605"/>
                  </a:lnTo>
                  <a:lnTo>
                    <a:pt x="52" y="551"/>
                  </a:lnTo>
                  <a:lnTo>
                    <a:pt x="74" y="497"/>
                  </a:lnTo>
                  <a:lnTo>
                    <a:pt x="90" y="443"/>
                  </a:lnTo>
                  <a:lnTo>
                    <a:pt x="102" y="389"/>
                  </a:lnTo>
                  <a:lnTo>
                    <a:pt x="111" y="336"/>
                  </a:lnTo>
                  <a:lnTo>
                    <a:pt x="117" y="284"/>
                  </a:lnTo>
                  <a:lnTo>
                    <a:pt x="120" y="235"/>
                  </a:lnTo>
                  <a:lnTo>
                    <a:pt x="121" y="189"/>
                  </a:lnTo>
                  <a:lnTo>
                    <a:pt x="120" y="134"/>
                  </a:lnTo>
                  <a:lnTo>
                    <a:pt x="117" y="86"/>
                  </a:lnTo>
                  <a:lnTo>
                    <a:pt x="113" y="50"/>
                  </a:lnTo>
                  <a:lnTo>
                    <a:pt x="109" y="24"/>
                  </a:lnTo>
                  <a:lnTo>
                    <a:pt x="124" y="24"/>
                  </a:lnTo>
                  <a:lnTo>
                    <a:pt x="149" y="26"/>
                  </a:lnTo>
                  <a:lnTo>
                    <a:pt x="182" y="26"/>
                  </a:lnTo>
                  <a:lnTo>
                    <a:pt x="218" y="27"/>
                  </a:lnTo>
                  <a:lnTo>
                    <a:pt x="254" y="27"/>
                  </a:lnTo>
                  <a:lnTo>
                    <a:pt x="285" y="28"/>
                  </a:lnTo>
                  <a:lnTo>
                    <a:pt x="309" y="28"/>
                  </a:lnTo>
                  <a:lnTo>
                    <a:pt x="323" y="28"/>
                  </a:lnTo>
                  <a:lnTo>
                    <a:pt x="327" y="69"/>
                  </a:lnTo>
                  <a:lnTo>
                    <a:pt x="329" y="108"/>
                  </a:lnTo>
                  <a:lnTo>
                    <a:pt x="332" y="146"/>
                  </a:lnTo>
                  <a:lnTo>
                    <a:pt x="332" y="183"/>
                  </a:lnTo>
                  <a:lnTo>
                    <a:pt x="327" y="291"/>
                  </a:lnTo>
                  <a:lnTo>
                    <a:pt x="315" y="389"/>
                  </a:lnTo>
                  <a:lnTo>
                    <a:pt x="296" y="473"/>
                  </a:lnTo>
                  <a:lnTo>
                    <a:pt x="274" y="546"/>
                  </a:lnTo>
                  <a:lnTo>
                    <a:pt x="250" y="607"/>
                  </a:lnTo>
                  <a:lnTo>
                    <a:pt x="227" y="654"/>
                  </a:lnTo>
                  <a:lnTo>
                    <a:pt x="208" y="689"/>
                  </a:lnTo>
                  <a:lnTo>
                    <a:pt x="194" y="711"/>
                  </a:lnTo>
                  <a:lnTo>
                    <a:pt x="189" y="707"/>
                  </a:lnTo>
                  <a:lnTo>
                    <a:pt x="179" y="701"/>
                  </a:lnTo>
                  <a:lnTo>
                    <a:pt x="167" y="693"/>
                  </a:lnTo>
                  <a:lnTo>
                    <a:pt x="152" y="685"/>
                  </a:lnTo>
                  <a:lnTo>
                    <a:pt x="136" y="674"/>
                  </a:lnTo>
                  <a:lnTo>
                    <a:pt x="120" y="665"/>
                  </a:lnTo>
                  <a:lnTo>
                    <a:pt x="102" y="654"/>
                  </a:lnTo>
                  <a:lnTo>
                    <a:pt x="84" y="643"/>
                  </a:lnTo>
                  <a:lnTo>
                    <a:pt x="83" y="649"/>
                  </a:lnTo>
                  <a:lnTo>
                    <a:pt x="82" y="655"/>
                  </a:lnTo>
                  <a:lnTo>
                    <a:pt x="78" y="659"/>
                  </a:lnTo>
                  <a:lnTo>
                    <a:pt x="74" y="664"/>
                  </a:lnTo>
                  <a:lnTo>
                    <a:pt x="191" y="737"/>
                  </a:lnTo>
                  <a:lnTo>
                    <a:pt x="195" y="738"/>
                  </a:lnTo>
                  <a:lnTo>
                    <a:pt x="199" y="738"/>
                  </a:lnTo>
                  <a:lnTo>
                    <a:pt x="203" y="737"/>
                  </a:lnTo>
                  <a:lnTo>
                    <a:pt x="206" y="734"/>
                  </a:lnTo>
                  <a:lnTo>
                    <a:pt x="216" y="722"/>
                  </a:lnTo>
                  <a:lnTo>
                    <a:pt x="237" y="685"/>
                  </a:lnTo>
                  <a:lnTo>
                    <a:pt x="266" y="626"/>
                  </a:lnTo>
                  <a:lnTo>
                    <a:pt x="298" y="546"/>
                  </a:lnTo>
                  <a:lnTo>
                    <a:pt x="327" y="443"/>
                  </a:lnTo>
                  <a:lnTo>
                    <a:pt x="347" y="321"/>
                  </a:lnTo>
                  <a:lnTo>
                    <a:pt x="355" y="177"/>
                  </a:lnTo>
                  <a:lnTo>
                    <a:pt x="344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23" name="Freeform 17"/>
            <p:cNvSpPr>
              <a:spLocks/>
            </p:cNvSpPr>
            <p:nvPr/>
          </p:nvSpPr>
          <p:spPr bwMode="auto">
            <a:xfrm>
              <a:off x="3430588" y="3756025"/>
              <a:ext cx="473075" cy="338138"/>
            </a:xfrm>
            <a:custGeom>
              <a:avLst/>
              <a:gdLst>
                <a:gd name="T0" fmla="*/ 2147483647 w 594"/>
                <a:gd name="T1" fmla="*/ 2147483647 h 427"/>
                <a:gd name="T2" fmla="*/ 2147483647 w 594"/>
                <a:gd name="T3" fmla="*/ 2147483647 h 427"/>
                <a:gd name="T4" fmla="*/ 2147483647 w 594"/>
                <a:gd name="T5" fmla="*/ 2147483647 h 427"/>
                <a:gd name="T6" fmla="*/ 2147483647 w 594"/>
                <a:gd name="T7" fmla="*/ 2147483647 h 427"/>
                <a:gd name="T8" fmla="*/ 2147483647 w 594"/>
                <a:gd name="T9" fmla="*/ 2147483647 h 427"/>
                <a:gd name="T10" fmla="*/ 2147483647 w 594"/>
                <a:gd name="T11" fmla="*/ 2147483647 h 427"/>
                <a:gd name="T12" fmla="*/ 2147483647 w 594"/>
                <a:gd name="T13" fmla="*/ 2147483647 h 427"/>
                <a:gd name="T14" fmla="*/ 2147483647 w 594"/>
                <a:gd name="T15" fmla="*/ 2147483647 h 427"/>
                <a:gd name="T16" fmla="*/ 2147483647 w 594"/>
                <a:gd name="T17" fmla="*/ 2147483647 h 427"/>
                <a:gd name="T18" fmla="*/ 2147483647 w 594"/>
                <a:gd name="T19" fmla="*/ 2147483647 h 427"/>
                <a:gd name="T20" fmla="*/ 2147483647 w 594"/>
                <a:gd name="T21" fmla="*/ 2147483647 h 427"/>
                <a:gd name="T22" fmla="*/ 2147483647 w 594"/>
                <a:gd name="T23" fmla="*/ 2147483647 h 427"/>
                <a:gd name="T24" fmla="*/ 2147483647 w 594"/>
                <a:gd name="T25" fmla="*/ 2147483647 h 427"/>
                <a:gd name="T26" fmla="*/ 2147483647 w 594"/>
                <a:gd name="T27" fmla="*/ 2147483647 h 427"/>
                <a:gd name="T28" fmla="*/ 2147483647 w 594"/>
                <a:gd name="T29" fmla="*/ 2147483647 h 427"/>
                <a:gd name="T30" fmla="*/ 2147483647 w 594"/>
                <a:gd name="T31" fmla="*/ 2147483647 h 427"/>
                <a:gd name="T32" fmla="*/ 2147483647 w 594"/>
                <a:gd name="T33" fmla="*/ 2147483647 h 427"/>
                <a:gd name="T34" fmla="*/ 2147483647 w 594"/>
                <a:gd name="T35" fmla="*/ 2147483647 h 427"/>
                <a:gd name="T36" fmla="*/ 2147483647 w 594"/>
                <a:gd name="T37" fmla="*/ 2147483647 h 427"/>
                <a:gd name="T38" fmla="*/ 2147483647 w 594"/>
                <a:gd name="T39" fmla="*/ 2147483647 h 427"/>
                <a:gd name="T40" fmla="*/ 2147483647 w 594"/>
                <a:gd name="T41" fmla="*/ 2147483647 h 427"/>
                <a:gd name="T42" fmla="*/ 2147483647 w 594"/>
                <a:gd name="T43" fmla="*/ 2147483647 h 427"/>
                <a:gd name="T44" fmla="*/ 2147483647 w 594"/>
                <a:gd name="T45" fmla="*/ 2147483647 h 427"/>
                <a:gd name="T46" fmla="*/ 2147483647 w 594"/>
                <a:gd name="T47" fmla="*/ 2147483647 h 427"/>
                <a:gd name="T48" fmla="*/ 2147483647 w 594"/>
                <a:gd name="T49" fmla="*/ 2147483647 h 427"/>
                <a:gd name="T50" fmla="*/ 2147483647 w 594"/>
                <a:gd name="T51" fmla="*/ 2147483647 h 427"/>
                <a:gd name="T52" fmla="*/ 2147483647 w 594"/>
                <a:gd name="T53" fmla="*/ 2147483647 h 427"/>
                <a:gd name="T54" fmla="*/ 2147483647 w 594"/>
                <a:gd name="T55" fmla="*/ 2147483647 h 427"/>
                <a:gd name="T56" fmla="*/ 2147483647 w 594"/>
                <a:gd name="T57" fmla="*/ 2147483647 h 427"/>
                <a:gd name="T58" fmla="*/ 2147483647 w 594"/>
                <a:gd name="T59" fmla="*/ 2147483647 h 427"/>
                <a:gd name="T60" fmla="*/ 2147483647 w 594"/>
                <a:gd name="T61" fmla="*/ 0 h 427"/>
                <a:gd name="T62" fmla="*/ 2147483647 w 594"/>
                <a:gd name="T63" fmla="*/ 2147483647 h 42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94"/>
                <a:gd name="T97" fmla="*/ 0 h 427"/>
                <a:gd name="T98" fmla="*/ 594 w 594"/>
                <a:gd name="T99" fmla="*/ 427 h 42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94" h="427">
                  <a:moveTo>
                    <a:pt x="51" y="7"/>
                  </a:moveTo>
                  <a:lnTo>
                    <a:pt x="40" y="28"/>
                  </a:lnTo>
                  <a:lnTo>
                    <a:pt x="28" y="58"/>
                  </a:lnTo>
                  <a:lnTo>
                    <a:pt x="17" y="93"/>
                  </a:lnTo>
                  <a:lnTo>
                    <a:pt x="9" y="133"/>
                  </a:lnTo>
                  <a:lnTo>
                    <a:pt x="2" y="171"/>
                  </a:lnTo>
                  <a:lnTo>
                    <a:pt x="0" y="206"/>
                  </a:lnTo>
                  <a:lnTo>
                    <a:pt x="1" y="234"/>
                  </a:lnTo>
                  <a:lnTo>
                    <a:pt x="8" y="255"/>
                  </a:lnTo>
                  <a:lnTo>
                    <a:pt x="29" y="279"/>
                  </a:lnTo>
                  <a:lnTo>
                    <a:pt x="59" y="301"/>
                  </a:lnTo>
                  <a:lnTo>
                    <a:pt x="94" y="321"/>
                  </a:lnTo>
                  <a:lnTo>
                    <a:pt x="135" y="339"/>
                  </a:lnTo>
                  <a:lnTo>
                    <a:pt x="180" y="355"/>
                  </a:lnTo>
                  <a:lnTo>
                    <a:pt x="226" y="368"/>
                  </a:lnTo>
                  <a:lnTo>
                    <a:pt x="274" y="381"/>
                  </a:lnTo>
                  <a:lnTo>
                    <a:pt x="322" y="391"/>
                  </a:lnTo>
                  <a:lnTo>
                    <a:pt x="369" y="400"/>
                  </a:lnTo>
                  <a:lnTo>
                    <a:pt x="415" y="408"/>
                  </a:lnTo>
                  <a:lnTo>
                    <a:pt x="457" y="413"/>
                  </a:lnTo>
                  <a:lnTo>
                    <a:pt x="494" y="419"/>
                  </a:lnTo>
                  <a:lnTo>
                    <a:pt x="526" y="421"/>
                  </a:lnTo>
                  <a:lnTo>
                    <a:pt x="552" y="424"/>
                  </a:lnTo>
                  <a:lnTo>
                    <a:pt x="570" y="427"/>
                  </a:lnTo>
                  <a:lnTo>
                    <a:pt x="578" y="427"/>
                  </a:lnTo>
                  <a:lnTo>
                    <a:pt x="583" y="425"/>
                  </a:lnTo>
                  <a:lnTo>
                    <a:pt x="589" y="423"/>
                  </a:lnTo>
                  <a:lnTo>
                    <a:pt x="593" y="419"/>
                  </a:lnTo>
                  <a:lnTo>
                    <a:pt x="594" y="413"/>
                  </a:lnTo>
                  <a:lnTo>
                    <a:pt x="593" y="406"/>
                  </a:lnTo>
                  <a:lnTo>
                    <a:pt x="590" y="401"/>
                  </a:lnTo>
                  <a:lnTo>
                    <a:pt x="586" y="398"/>
                  </a:lnTo>
                  <a:lnTo>
                    <a:pt x="581" y="397"/>
                  </a:lnTo>
                  <a:lnTo>
                    <a:pt x="575" y="397"/>
                  </a:lnTo>
                  <a:lnTo>
                    <a:pt x="559" y="396"/>
                  </a:lnTo>
                  <a:lnTo>
                    <a:pt x="536" y="393"/>
                  </a:lnTo>
                  <a:lnTo>
                    <a:pt x="506" y="390"/>
                  </a:lnTo>
                  <a:lnTo>
                    <a:pt x="469" y="385"/>
                  </a:lnTo>
                  <a:lnTo>
                    <a:pt x="429" y="379"/>
                  </a:lnTo>
                  <a:lnTo>
                    <a:pt x="384" y="373"/>
                  </a:lnTo>
                  <a:lnTo>
                    <a:pt x="338" y="364"/>
                  </a:lnTo>
                  <a:lnTo>
                    <a:pt x="291" y="355"/>
                  </a:lnTo>
                  <a:lnTo>
                    <a:pt x="243" y="343"/>
                  </a:lnTo>
                  <a:lnTo>
                    <a:pt x="197" y="331"/>
                  </a:lnTo>
                  <a:lnTo>
                    <a:pt x="154" y="316"/>
                  </a:lnTo>
                  <a:lnTo>
                    <a:pt x="115" y="299"/>
                  </a:lnTo>
                  <a:lnTo>
                    <a:pt x="80" y="280"/>
                  </a:lnTo>
                  <a:lnTo>
                    <a:pt x="51" y="260"/>
                  </a:lnTo>
                  <a:lnTo>
                    <a:pt x="31" y="238"/>
                  </a:lnTo>
                  <a:lnTo>
                    <a:pt x="27" y="225"/>
                  </a:lnTo>
                  <a:lnTo>
                    <a:pt x="28" y="201"/>
                  </a:lnTo>
                  <a:lnTo>
                    <a:pt x="31" y="171"/>
                  </a:lnTo>
                  <a:lnTo>
                    <a:pt x="38" y="138"/>
                  </a:lnTo>
                  <a:lnTo>
                    <a:pt x="44" y="103"/>
                  </a:lnTo>
                  <a:lnTo>
                    <a:pt x="54" y="70"/>
                  </a:lnTo>
                  <a:lnTo>
                    <a:pt x="65" y="42"/>
                  </a:lnTo>
                  <a:lnTo>
                    <a:pt x="75" y="22"/>
                  </a:lnTo>
                  <a:lnTo>
                    <a:pt x="78" y="16"/>
                  </a:lnTo>
                  <a:lnTo>
                    <a:pt x="78" y="11"/>
                  </a:lnTo>
                  <a:lnTo>
                    <a:pt x="75" y="7"/>
                  </a:lnTo>
                  <a:lnTo>
                    <a:pt x="71" y="3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55" y="3"/>
                  </a:lnTo>
                  <a:lnTo>
                    <a:pt x="51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24" name="Freeform 18"/>
            <p:cNvSpPr>
              <a:spLocks/>
            </p:cNvSpPr>
            <p:nvPr/>
          </p:nvSpPr>
          <p:spPr bwMode="auto">
            <a:xfrm>
              <a:off x="3959225" y="3957638"/>
              <a:ext cx="39688" cy="128587"/>
            </a:xfrm>
            <a:custGeom>
              <a:avLst/>
              <a:gdLst>
                <a:gd name="T0" fmla="*/ 2147483647 w 51"/>
                <a:gd name="T1" fmla="*/ 0 h 163"/>
                <a:gd name="T2" fmla="*/ 2147483647 w 51"/>
                <a:gd name="T3" fmla="*/ 2147483647 h 163"/>
                <a:gd name="T4" fmla="*/ 2147483647 w 51"/>
                <a:gd name="T5" fmla="*/ 2147483647 h 163"/>
                <a:gd name="T6" fmla="*/ 0 w 51"/>
                <a:gd name="T7" fmla="*/ 2147483647 h 163"/>
                <a:gd name="T8" fmla="*/ 0 w 51"/>
                <a:gd name="T9" fmla="*/ 2147483647 h 163"/>
                <a:gd name="T10" fmla="*/ 2147483647 w 51"/>
                <a:gd name="T11" fmla="*/ 2147483647 h 163"/>
                <a:gd name="T12" fmla="*/ 2147483647 w 51"/>
                <a:gd name="T13" fmla="*/ 2147483647 h 163"/>
                <a:gd name="T14" fmla="*/ 2147483647 w 51"/>
                <a:gd name="T15" fmla="*/ 2147483647 h 163"/>
                <a:gd name="T16" fmla="*/ 2147483647 w 51"/>
                <a:gd name="T17" fmla="*/ 2147483647 h 163"/>
                <a:gd name="T18" fmla="*/ 2147483647 w 51"/>
                <a:gd name="T19" fmla="*/ 2147483647 h 163"/>
                <a:gd name="T20" fmla="*/ 2147483647 w 51"/>
                <a:gd name="T21" fmla="*/ 2147483647 h 163"/>
                <a:gd name="T22" fmla="*/ 2147483647 w 51"/>
                <a:gd name="T23" fmla="*/ 2147483647 h 163"/>
                <a:gd name="T24" fmla="*/ 2147483647 w 51"/>
                <a:gd name="T25" fmla="*/ 2147483647 h 163"/>
                <a:gd name="T26" fmla="*/ 2147483647 w 51"/>
                <a:gd name="T27" fmla="*/ 2147483647 h 163"/>
                <a:gd name="T28" fmla="*/ 2147483647 w 51"/>
                <a:gd name="T29" fmla="*/ 2147483647 h 163"/>
                <a:gd name="T30" fmla="*/ 2147483647 w 51"/>
                <a:gd name="T31" fmla="*/ 2147483647 h 163"/>
                <a:gd name="T32" fmla="*/ 2147483647 w 51"/>
                <a:gd name="T33" fmla="*/ 2147483647 h 163"/>
                <a:gd name="T34" fmla="*/ 2147483647 w 51"/>
                <a:gd name="T35" fmla="*/ 0 h 163"/>
                <a:gd name="T36" fmla="*/ 2147483647 w 51"/>
                <a:gd name="T37" fmla="*/ 0 h 1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1"/>
                <a:gd name="T58" fmla="*/ 0 h 163"/>
                <a:gd name="T59" fmla="*/ 51 w 51"/>
                <a:gd name="T60" fmla="*/ 163 h 1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1" h="163">
                  <a:moveTo>
                    <a:pt x="14" y="0"/>
                  </a:moveTo>
                  <a:lnTo>
                    <a:pt x="9" y="2"/>
                  </a:lnTo>
                  <a:lnTo>
                    <a:pt x="3" y="6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22" y="149"/>
                  </a:lnTo>
                  <a:lnTo>
                    <a:pt x="23" y="155"/>
                  </a:lnTo>
                  <a:lnTo>
                    <a:pt x="28" y="160"/>
                  </a:lnTo>
                  <a:lnTo>
                    <a:pt x="33" y="163"/>
                  </a:lnTo>
                  <a:lnTo>
                    <a:pt x="38" y="163"/>
                  </a:lnTo>
                  <a:lnTo>
                    <a:pt x="44" y="160"/>
                  </a:lnTo>
                  <a:lnTo>
                    <a:pt x="48" y="156"/>
                  </a:lnTo>
                  <a:lnTo>
                    <a:pt x="51" y="151"/>
                  </a:lnTo>
                  <a:lnTo>
                    <a:pt x="51" y="145"/>
                  </a:lnTo>
                  <a:lnTo>
                    <a:pt x="30" y="13"/>
                  </a:lnTo>
                  <a:lnTo>
                    <a:pt x="28" y="7"/>
                  </a:lnTo>
                  <a:lnTo>
                    <a:pt x="25" y="3"/>
                  </a:lnTo>
                  <a:lnTo>
                    <a:pt x="19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25" name="Freeform 19"/>
            <p:cNvSpPr>
              <a:spLocks/>
            </p:cNvSpPr>
            <p:nvPr/>
          </p:nvSpPr>
          <p:spPr bwMode="auto">
            <a:xfrm>
              <a:off x="3751263" y="3790950"/>
              <a:ext cx="412750" cy="217488"/>
            </a:xfrm>
            <a:custGeom>
              <a:avLst/>
              <a:gdLst>
                <a:gd name="T0" fmla="*/ 2147483647 w 520"/>
                <a:gd name="T1" fmla="*/ 0 h 273"/>
                <a:gd name="T2" fmla="*/ 2147483647 w 520"/>
                <a:gd name="T3" fmla="*/ 2147483647 h 273"/>
                <a:gd name="T4" fmla="*/ 2147483647 w 520"/>
                <a:gd name="T5" fmla="*/ 2147483647 h 273"/>
                <a:gd name="T6" fmla="*/ 2147483647 w 520"/>
                <a:gd name="T7" fmla="*/ 2147483647 h 273"/>
                <a:gd name="T8" fmla="*/ 2147483647 w 520"/>
                <a:gd name="T9" fmla="*/ 2147483647 h 273"/>
                <a:gd name="T10" fmla="*/ 2147483647 w 520"/>
                <a:gd name="T11" fmla="*/ 2147483647 h 273"/>
                <a:gd name="T12" fmla="*/ 2147483647 w 520"/>
                <a:gd name="T13" fmla="*/ 2147483647 h 273"/>
                <a:gd name="T14" fmla="*/ 2147483647 w 520"/>
                <a:gd name="T15" fmla="*/ 2147483647 h 273"/>
                <a:gd name="T16" fmla="*/ 2147483647 w 520"/>
                <a:gd name="T17" fmla="*/ 2147483647 h 273"/>
                <a:gd name="T18" fmla="*/ 2147483647 w 520"/>
                <a:gd name="T19" fmla="*/ 2147483647 h 273"/>
                <a:gd name="T20" fmla="*/ 2147483647 w 520"/>
                <a:gd name="T21" fmla="*/ 2147483647 h 273"/>
                <a:gd name="T22" fmla="*/ 2147483647 w 520"/>
                <a:gd name="T23" fmla="*/ 2147483647 h 273"/>
                <a:gd name="T24" fmla="*/ 2147483647 w 520"/>
                <a:gd name="T25" fmla="*/ 2147483647 h 273"/>
                <a:gd name="T26" fmla="*/ 2147483647 w 520"/>
                <a:gd name="T27" fmla="*/ 2147483647 h 273"/>
                <a:gd name="T28" fmla="*/ 2147483647 w 520"/>
                <a:gd name="T29" fmla="*/ 2147483647 h 273"/>
                <a:gd name="T30" fmla="*/ 2147483647 w 520"/>
                <a:gd name="T31" fmla="*/ 2147483647 h 273"/>
                <a:gd name="T32" fmla="*/ 2147483647 w 520"/>
                <a:gd name="T33" fmla="*/ 2147483647 h 273"/>
                <a:gd name="T34" fmla="*/ 2147483647 w 520"/>
                <a:gd name="T35" fmla="*/ 2147483647 h 273"/>
                <a:gd name="T36" fmla="*/ 2147483647 w 520"/>
                <a:gd name="T37" fmla="*/ 2147483647 h 273"/>
                <a:gd name="T38" fmla="*/ 2147483647 w 520"/>
                <a:gd name="T39" fmla="*/ 2147483647 h 273"/>
                <a:gd name="T40" fmla="*/ 2147483647 w 520"/>
                <a:gd name="T41" fmla="*/ 2147483647 h 273"/>
                <a:gd name="T42" fmla="*/ 2147483647 w 520"/>
                <a:gd name="T43" fmla="*/ 2147483647 h 273"/>
                <a:gd name="T44" fmla="*/ 0 w 520"/>
                <a:gd name="T45" fmla="*/ 2147483647 h 273"/>
                <a:gd name="T46" fmla="*/ 2147483647 w 520"/>
                <a:gd name="T47" fmla="*/ 2147483647 h 273"/>
                <a:gd name="T48" fmla="*/ 2147483647 w 520"/>
                <a:gd name="T49" fmla="*/ 2147483647 h 273"/>
                <a:gd name="T50" fmla="*/ 2147483647 w 520"/>
                <a:gd name="T51" fmla="*/ 2147483647 h 273"/>
                <a:gd name="T52" fmla="*/ 2147483647 w 520"/>
                <a:gd name="T53" fmla="*/ 2147483647 h 273"/>
                <a:gd name="T54" fmla="*/ 2147483647 w 520"/>
                <a:gd name="T55" fmla="*/ 2147483647 h 273"/>
                <a:gd name="T56" fmla="*/ 2147483647 w 520"/>
                <a:gd name="T57" fmla="*/ 2147483647 h 273"/>
                <a:gd name="T58" fmla="*/ 2147483647 w 520"/>
                <a:gd name="T59" fmla="*/ 0 h 27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20"/>
                <a:gd name="T91" fmla="*/ 0 h 273"/>
                <a:gd name="T92" fmla="*/ 520 w 520"/>
                <a:gd name="T93" fmla="*/ 273 h 27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20" h="273">
                  <a:moveTo>
                    <a:pt x="443" y="0"/>
                  </a:moveTo>
                  <a:lnTo>
                    <a:pt x="520" y="212"/>
                  </a:lnTo>
                  <a:lnTo>
                    <a:pt x="517" y="214"/>
                  </a:lnTo>
                  <a:lnTo>
                    <a:pt x="507" y="218"/>
                  </a:lnTo>
                  <a:lnTo>
                    <a:pt x="492" y="223"/>
                  </a:lnTo>
                  <a:lnTo>
                    <a:pt x="471" y="230"/>
                  </a:lnTo>
                  <a:lnTo>
                    <a:pt x="447" y="238"/>
                  </a:lnTo>
                  <a:lnTo>
                    <a:pt x="419" y="246"/>
                  </a:lnTo>
                  <a:lnTo>
                    <a:pt x="387" y="254"/>
                  </a:lnTo>
                  <a:lnTo>
                    <a:pt x="355" y="261"/>
                  </a:lnTo>
                  <a:lnTo>
                    <a:pt x="320" y="267"/>
                  </a:lnTo>
                  <a:lnTo>
                    <a:pt x="284" y="272"/>
                  </a:lnTo>
                  <a:lnTo>
                    <a:pt x="248" y="273"/>
                  </a:lnTo>
                  <a:lnTo>
                    <a:pt x="213" y="273"/>
                  </a:lnTo>
                  <a:lnTo>
                    <a:pt x="178" y="269"/>
                  </a:lnTo>
                  <a:lnTo>
                    <a:pt x="145" y="261"/>
                  </a:lnTo>
                  <a:lnTo>
                    <a:pt x="114" y="249"/>
                  </a:lnTo>
                  <a:lnTo>
                    <a:pt x="87" y="233"/>
                  </a:lnTo>
                  <a:lnTo>
                    <a:pt x="30" y="250"/>
                  </a:lnTo>
                  <a:lnTo>
                    <a:pt x="25" y="250"/>
                  </a:lnTo>
                  <a:lnTo>
                    <a:pt x="14" y="246"/>
                  </a:lnTo>
                  <a:lnTo>
                    <a:pt x="3" y="238"/>
                  </a:lnTo>
                  <a:lnTo>
                    <a:pt x="0" y="221"/>
                  </a:lnTo>
                  <a:lnTo>
                    <a:pt x="3" y="208"/>
                  </a:lnTo>
                  <a:lnTo>
                    <a:pt x="8" y="199"/>
                  </a:lnTo>
                  <a:lnTo>
                    <a:pt x="16" y="192"/>
                  </a:lnTo>
                  <a:lnTo>
                    <a:pt x="30" y="187"/>
                  </a:lnTo>
                  <a:lnTo>
                    <a:pt x="95" y="169"/>
                  </a:lnTo>
                  <a:lnTo>
                    <a:pt x="134" y="107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rgbClr val="F2BF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26" name="Freeform 20"/>
            <p:cNvSpPr>
              <a:spLocks/>
            </p:cNvSpPr>
            <p:nvPr/>
          </p:nvSpPr>
          <p:spPr bwMode="auto">
            <a:xfrm>
              <a:off x="3740150" y="3779838"/>
              <a:ext cx="434975" cy="239712"/>
            </a:xfrm>
            <a:custGeom>
              <a:avLst/>
              <a:gdLst>
                <a:gd name="T0" fmla="*/ 2147483647 w 547"/>
                <a:gd name="T1" fmla="*/ 2147483647 h 302"/>
                <a:gd name="T2" fmla="*/ 2147483647 w 547"/>
                <a:gd name="T3" fmla="*/ 2147483647 h 302"/>
                <a:gd name="T4" fmla="*/ 2147483647 w 547"/>
                <a:gd name="T5" fmla="*/ 2147483647 h 302"/>
                <a:gd name="T6" fmla="*/ 2147483647 w 547"/>
                <a:gd name="T7" fmla="*/ 2147483647 h 302"/>
                <a:gd name="T8" fmla="*/ 2147483647 w 547"/>
                <a:gd name="T9" fmla="*/ 2147483647 h 302"/>
                <a:gd name="T10" fmla="*/ 2147483647 w 547"/>
                <a:gd name="T11" fmla="*/ 2147483647 h 302"/>
                <a:gd name="T12" fmla="*/ 2147483647 w 547"/>
                <a:gd name="T13" fmla="*/ 2147483647 h 302"/>
                <a:gd name="T14" fmla="*/ 2147483647 w 547"/>
                <a:gd name="T15" fmla="*/ 2147483647 h 302"/>
                <a:gd name="T16" fmla="*/ 2147483647 w 547"/>
                <a:gd name="T17" fmla="*/ 2147483647 h 302"/>
                <a:gd name="T18" fmla="*/ 2147483647 w 547"/>
                <a:gd name="T19" fmla="*/ 2147483647 h 302"/>
                <a:gd name="T20" fmla="*/ 2147483647 w 547"/>
                <a:gd name="T21" fmla="*/ 2147483647 h 302"/>
                <a:gd name="T22" fmla="*/ 2147483647 w 547"/>
                <a:gd name="T23" fmla="*/ 2147483647 h 302"/>
                <a:gd name="T24" fmla="*/ 2147483647 w 547"/>
                <a:gd name="T25" fmla="*/ 2147483647 h 302"/>
                <a:gd name="T26" fmla="*/ 2147483647 w 547"/>
                <a:gd name="T27" fmla="*/ 2147483647 h 302"/>
                <a:gd name="T28" fmla="*/ 2147483647 w 547"/>
                <a:gd name="T29" fmla="*/ 2147483647 h 302"/>
                <a:gd name="T30" fmla="*/ 2147483647 w 547"/>
                <a:gd name="T31" fmla="*/ 2147483647 h 302"/>
                <a:gd name="T32" fmla="*/ 2147483647 w 547"/>
                <a:gd name="T33" fmla="*/ 2147483647 h 302"/>
                <a:gd name="T34" fmla="*/ 2147483647 w 547"/>
                <a:gd name="T35" fmla="*/ 2147483647 h 302"/>
                <a:gd name="T36" fmla="*/ 2147483647 w 547"/>
                <a:gd name="T37" fmla="*/ 2147483647 h 302"/>
                <a:gd name="T38" fmla="*/ 2147483647 w 547"/>
                <a:gd name="T39" fmla="*/ 2147483647 h 302"/>
                <a:gd name="T40" fmla="*/ 2147483647 w 547"/>
                <a:gd name="T41" fmla="*/ 2147483647 h 302"/>
                <a:gd name="T42" fmla="*/ 2147483647 w 547"/>
                <a:gd name="T43" fmla="*/ 2147483647 h 302"/>
                <a:gd name="T44" fmla="*/ 2147483647 w 547"/>
                <a:gd name="T45" fmla="*/ 2147483647 h 302"/>
                <a:gd name="T46" fmla="*/ 2147483647 w 547"/>
                <a:gd name="T47" fmla="*/ 2147483647 h 302"/>
                <a:gd name="T48" fmla="*/ 2147483647 w 547"/>
                <a:gd name="T49" fmla="*/ 2147483647 h 302"/>
                <a:gd name="T50" fmla="*/ 2147483647 w 547"/>
                <a:gd name="T51" fmla="*/ 2147483647 h 302"/>
                <a:gd name="T52" fmla="*/ 2147483647 w 547"/>
                <a:gd name="T53" fmla="*/ 2147483647 h 302"/>
                <a:gd name="T54" fmla="*/ 2147483647 w 547"/>
                <a:gd name="T55" fmla="*/ 2147483647 h 302"/>
                <a:gd name="T56" fmla="*/ 2147483647 w 547"/>
                <a:gd name="T57" fmla="*/ 2147483647 h 302"/>
                <a:gd name="T58" fmla="*/ 2147483647 w 547"/>
                <a:gd name="T59" fmla="*/ 2147483647 h 302"/>
                <a:gd name="T60" fmla="*/ 2147483647 w 547"/>
                <a:gd name="T61" fmla="*/ 2147483647 h 302"/>
                <a:gd name="T62" fmla="*/ 2147483647 w 547"/>
                <a:gd name="T63" fmla="*/ 2147483647 h 302"/>
                <a:gd name="T64" fmla="*/ 2147483647 w 547"/>
                <a:gd name="T65" fmla="*/ 2147483647 h 302"/>
                <a:gd name="T66" fmla="*/ 2147483647 w 547"/>
                <a:gd name="T67" fmla="*/ 2147483647 h 302"/>
                <a:gd name="T68" fmla="*/ 2147483647 w 547"/>
                <a:gd name="T69" fmla="*/ 2147483647 h 302"/>
                <a:gd name="T70" fmla="*/ 2147483647 w 547"/>
                <a:gd name="T71" fmla="*/ 2147483647 h 302"/>
                <a:gd name="T72" fmla="*/ 2147483647 w 547"/>
                <a:gd name="T73" fmla="*/ 2147483647 h 302"/>
                <a:gd name="T74" fmla="*/ 2147483647 w 547"/>
                <a:gd name="T75" fmla="*/ 2147483647 h 302"/>
                <a:gd name="T76" fmla="*/ 0 w 547"/>
                <a:gd name="T77" fmla="*/ 2147483647 h 302"/>
                <a:gd name="T78" fmla="*/ 0 w 547"/>
                <a:gd name="T79" fmla="*/ 2147483647 h 302"/>
                <a:gd name="T80" fmla="*/ 2147483647 w 547"/>
                <a:gd name="T81" fmla="*/ 2147483647 h 302"/>
                <a:gd name="T82" fmla="*/ 2147483647 w 547"/>
                <a:gd name="T83" fmla="*/ 2147483647 h 302"/>
                <a:gd name="T84" fmla="*/ 2147483647 w 547"/>
                <a:gd name="T85" fmla="*/ 2147483647 h 302"/>
                <a:gd name="T86" fmla="*/ 2147483647 w 547"/>
                <a:gd name="T87" fmla="*/ 2147483647 h 302"/>
                <a:gd name="T88" fmla="*/ 2147483647 w 547"/>
                <a:gd name="T89" fmla="*/ 2147483647 h 302"/>
                <a:gd name="T90" fmla="*/ 2147483647 w 547"/>
                <a:gd name="T91" fmla="*/ 2147483647 h 302"/>
                <a:gd name="T92" fmla="*/ 2147483647 w 547"/>
                <a:gd name="T93" fmla="*/ 2147483647 h 302"/>
                <a:gd name="T94" fmla="*/ 2147483647 w 547"/>
                <a:gd name="T95" fmla="*/ 2147483647 h 302"/>
                <a:gd name="T96" fmla="*/ 2147483647 w 547"/>
                <a:gd name="T97" fmla="*/ 2147483647 h 302"/>
                <a:gd name="T98" fmla="*/ 2147483647 w 547"/>
                <a:gd name="T99" fmla="*/ 2147483647 h 302"/>
                <a:gd name="T100" fmla="*/ 2147483647 w 547"/>
                <a:gd name="T101" fmla="*/ 2147483647 h 302"/>
                <a:gd name="T102" fmla="*/ 2147483647 w 547"/>
                <a:gd name="T103" fmla="*/ 2147483647 h 302"/>
                <a:gd name="T104" fmla="*/ 2147483647 w 547"/>
                <a:gd name="T105" fmla="*/ 2147483647 h 3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47"/>
                <a:gd name="T160" fmla="*/ 0 h 302"/>
                <a:gd name="T161" fmla="*/ 547 w 547"/>
                <a:gd name="T162" fmla="*/ 302 h 30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47" h="302">
                  <a:moveTo>
                    <a:pt x="545" y="223"/>
                  </a:moveTo>
                  <a:lnTo>
                    <a:pt x="469" y="9"/>
                  </a:lnTo>
                  <a:lnTo>
                    <a:pt x="467" y="4"/>
                  </a:lnTo>
                  <a:lnTo>
                    <a:pt x="463" y="1"/>
                  </a:lnTo>
                  <a:lnTo>
                    <a:pt x="457" y="0"/>
                  </a:lnTo>
                  <a:lnTo>
                    <a:pt x="452" y="1"/>
                  </a:lnTo>
                  <a:lnTo>
                    <a:pt x="402" y="19"/>
                  </a:lnTo>
                  <a:lnTo>
                    <a:pt x="403" y="26"/>
                  </a:lnTo>
                  <a:lnTo>
                    <a:pt x="406" y="31"/>
                  </a:lnTo>
                  <a:lnTo>
                    <a:pt x="407" y="38"/>
                  </a:lnTo>
                  <a:lnTo>
                    <a:pt x="410" y="45"/>
                  </a:lnTo>
                  <a:lnTo>
                    <a:pt x="423" y="40"/>
                  </a:lnTo>
                  <a:lnTo>
                    <a:pt x="436" y="36"/>
                  </a:lnTo>
                  <a:lnTo>
                    <a:pt x="442" y="34"/>
                  </a:lnTo>
                  <a:lnTo>
                    <a:pt x="448" y="31"/>
                  </a:lnTo>
                  <a:lnTo>
                    <a:pt x="453" y="45"/>
                  </a:lnTo>
                  <a:lnTo>
                    <a:pt x="461" y="66"/>
                  </a:lnTo>
                  <a:lnTo>
                    <a:pt x="471" y="95"/>
                  </a:lnTo>
                  <a:lnTo>
                    <a:pt x="482" y="126"/>
                  </a:lnTo>
                  <a:lnTo>
                    <a:pt x="492" y="157"/>
                  </a:lnTo>
                  <a:lnTo>
                    <a:pt x="503" y="184"/>
                  </a:lnTo>
                  <a:lnTo>
                    <a:pt x="510" y="206"/>
                  </a:lnTo>
                  <a:lnTo>
                    <a:pt x="516" y="219"/>
                  </a:lnTo>
                  <a:lnTo>
                    <a:pt x="503" y="223"/>
                  </a:lnTo>
                  <a:lnTo>
                    <a:pt x="487" y="229"/>
                  </a:lnTo>
                  <a:lnTo>
                    <a:pt x="468" y="236"/>
                  </a:lnTo>
                  <a:lnTo>
                    <a:pt x="445" y="242"/>
                  </a:lnTo>
                  <a:lnTo>
                    <a:pt x="421" y="250"/>
                  </a:lnTo>
                  <a:lnTo>
                    <a:pt x="394" y="257"/>
                  </a:lnTo>
                  <a:lnTo>
                    <a:pt x="364" y="263"/>
                  </a:lnTo>
                  <a:lnTo>
                    <a:pt x="334" y="268"/>
                  </a:lnTo>
                  <a:lnTo>
                    <a:pt x="304" y="272"/>
                  </a:lnTo>
                  <a:lnTo>
                    <a:pt x="273" y="275"/>
                  </a:lnTo>
                  <a:lnTo>
                    <a:pt x="242" y="275"/>
                  </a:lnTo>
                  <a:lnTo>
                    <a:pt x="212" y="273"/>
                  </a:lnTo>
                  <a:lnTo>
                    <a:pt x="184" y="269"/>
                  </a:lnTo>
                  <a:lnTo>
                    <a:pt x="157" y="261"/>
                  </a:lnTo>
                  <a:lnTo>
                    <a:pt x="131" y="252"/>
                  </a:lnTo>
                  <a:lnTo>
                    <a:pt x="108" y="237"/>
                  </a:lnTo>
                  <a:lnTo>
                    <a:pt x="105" y="236"/>
                  </a:lnTo>
                  <a:lnTo>
                    <a:pt x="103" y="234"/>
                  </a:lnTo>
                  <a:lnTo>
                    <a:pt x="98" y="234"/>
                  </a:lnTo>
                  <a:lnTo>
                    <a:pt x="96" y="234"/>
                  </a:lnTo>
                  <a:lnTo>
                    <a:pt x="93" y="234"/>
                  </a:lnTo>
                  <a:lnTo>
                    <a:pt x="88" y="237"/>
                  </a:lnTo>
                  <a:lnTo>
                    <a:pt x="79" y="240"/>
                  </a:lnTo>
                  <a:lnTo>
                    <a:pt x="70" y="242"/>
                  </a:lnTo>
                  <a:lnTo>
                    <a:pt x="61" y="245"/>
                  </a:lnTo>
                  <a:lnTo>
                    <a:pt x="52" y="248"/>
                  </a:lnTo>
                  <a:lnTo>
                    <a:pt x="46" y="249"/>
                  </a:lnTo>
                  <a:lnTo>
                    <a:pt x="42" y="250"/>
                  </a:lnTo>
                  <a:lnTo>
                    <a:pt x="38" y="250"/>
                  </a:lnTo>
                  <a:lnTo>
                    <a:pt x="35" y="249"/>
                  </a:lnTo>
                  <a:lnTo>
                    <a:pt x="31" y="248"/>
                  </a:lnTo>
                  <a:lnTo>
                    <a:pt x="28" y="246"/>
                  </a:lnTo>
                  <a:lnTo>
                    <a:pt x="28" y="245"/>
                  </a:lnTo>
                  <a:lnTo>
                    <a:pt x="27" y="244"/>
                  </a:lnTo>
                  <a:lnTo>
                    <a:pt x="27" y="241"/>
                  </a:lnTo>
                  <a:lnTo>
                    <a:pt x="27" y="240"/>
                  </a:lnTo>
                  <a:lnTo>
                    <a:pt x="27" y="238"/>
                  </a:lnTo>
                  <a:lnTo>
                    <a:pt x="28" y="229"/>
                  </a:lnTo>
                  <a:lnTo>
                    <a:pt x="32" y="222"/>
                  </a:lnTo>
                  <a:lnTo>
                    <a:pt x="36" y="218"/>
                  </a:lnTo>
                  <a:lnTo>
                    <a:pt x="46" y="215"/>
                  </a:lnTo>
                  <a:lnTo>
                    <a:pt x="112" y="198"/>
                  </a:lnTo>
                  <a:lnTo>
                    <a:pt x="113" y="196"/>
                  </a:lnTo>
                  <a:lnTo>
                    <a:pt x="116" y="195"/>
                  </a:lnTo>
                  <a:lnTo>
                    <a:pt x="117" y="192"/>
                  </a:lnTo>
                  <a:lnTo>
                    <a:pt x="119" y="191"/>
                  </a:lnTo>
                  <a:lnTo>
                    <a:pt x="124" y="183"/>
                  </a:lnTo>
                  <a:lnTo>
                    <a:pt x="135" y="165"/>
                  </a:lnTo>
                  <a:lnTo>
                    <a:pt x="149" y="145"/>
                  </a:lnTo>
                  <a:lnTo>
                    <a:pt x="155" y="133"/>
                  </a:lnTo>
                  <a:lnTo>
                    <a:pt x="158" y="131"/>
                  </a:lnTo>
                  <a:lnTo>
                    <a:pt x="165" y="130"/>
                  </a:lnTo>
                  <a:lnTo>
                    <a:pt x="174" y="126"/>
                  </a:lnTo>
                  <a:lnTo>
                    <a:pt x="186" y="122"/>
                  </a:lnTo>
                  <a:lnTo>
                    <a:pt x="201" y="118"/>
                  </a:lnTo>
                  <a:lnTo>
                    <a:pt x="218" y="111"/>
                  </a:lnTo>
                  <a:lnTo>
                    <a:pt x="235" y="105"/>
                  </a:lnTo>
                  <a:lnTo>
                    <a:pt x="256" y="99"/>
                  </a:lnTo>
                  <a:lnTo>
                    <a:pt x="276" y="91"/>
                  </a:lnTo>
                  <a:lnTo>
                    <a:pt x="296" y="84"/>
                  </a:lnTo>
                  <a:lnTo>
                    <a:pt x="316" y="77"/>
                  </a:lnTo>
                  <a:lnTo>
                    <a:pt x="337" y="69"/>
                  </a:lnTo>
                  <a:lnTo>
                    <a:pt x="357" y="62"/>
                  </a:lnTo>
                  <a:lnTo>
                    <a:pt x="376" y="55"/>
                  </a:lnTo>
                  <a:lnTo>
                    <a:pt x="394" y="50"/>
                  </a:lnTo>
                  <a:lnTo>
                    <a:pt x="410" y="45"/>
                  </a:lnTo>
                  <a:lnTo>
                    <a:pt x="407" y="38"/>
                  </a:lnTo>
                  <a:lnTo>
                    <a:pt x="406" y="31"/>
                  </a:lnTo>
                  <a:lnTo>
                    <a:pt x="403" y="26"/>
                  </a:lnTo>
                  <a:lnTo>
                    <a:pt x="402" y="19"/>
                  </a:lnTo>
                  <a:lnTo>
                    <a:pt x="142" y="110"/>
                  </a:lnTo>
                  <a:lnTo>
                    <a:pt x="139" y="110"/>
                  </a:lnTo>
                  <a:lnTo>
                    <a:pt x="138" y="111"/>
                  </a:lnTo>
                  <a:lnTo>
                    <a:pt x="135" y="114"/>
                  </a:lnTo>
                  <a:lnTo>
                    <a:pt x="134" y="115"/>
                  </a:lnTo>
                  <a:lnTo>
                    <a:pt x="130" y="123"/>
                  </a:lnTo>
                  <a:lnTo>
                    <a:pt x="119" y="141"/>
                  </a:lnTo>
                  <a:lnTo>
                    <a:pt x="107" y="160"/>
                  </a:lnTo>
                  <a:lnTo>
                    <a:pt x="98" y="172"/>
                  </a:lnTo>
                  <a:lnTo>
                    <a:pt x="93" y="173"/>
                  </a:lnTo>
                  <a:lnTo>
                    <a:pt x="86" y="176"/>
                  </a:lnTo>
                  <a:lnTo>
                    <a:pt x="75" y="179"/>
                  </a:lnTo>
                  <a:lnTo>
                    <a:pt x="66" y="181"/>
                  </a:lnTo>
                  <a:lnTo>
                    <a:pt x="55" y="184"/>
                  </a:lnTo>
                  <a:lnTo>
                    <a:pt x="47" y="185"/>
                  </a:lnTo>
                  <a:lnTo>
                    <a:pt x="42" y="188"/>
                  </a:lnTo>
                  <a:lnTo>
                    <a:pt x="39" y="188"/>
                  </a:lnTo>
                  <a:lnTo>
                    <a:pt x="21" y="195"/>
                  </a:lnTo>
                  <a:lnTo>
                    <a:pt x="10" y="206"/>
                  </a:lnTo>
                  <a:lnTo>
                    <a:pt x="4" y="218"/>
                  </a:lnTo>
                  <a:lnTo>
                    <a:pt x="0" y="234"/>
                  </a:lnTo>
                  <a:lnTo>
                    <a:pt x="0" y="236"/>
                  </a:lnTo>
                  <a:lnTo>
                    <a:pt x="0" y="237"/>
                  </a:lnTo>
                  <a:lnTo>
                    <a:pt x="0" y="240"/>
                  </a:lnTo>
                  <a:lnTo>
                    <a:pt x="0" y="241"/>
                  </a:lnTo>
                  <a:lnTo>
                    <a:pt x="1" y="249"/>
                  </a:lnTo>
                  <a:lnTo>
                    <a:pt x="2" y="254"/>
                  </a:lnTo>
                  <a:lnTo>
                    <a:pt x="5" y="260"/>
                  </a:lnTo>
                  <a:lnTo>
                    <a:pt x="8" y="264"/>
                  </a:lnTo>
                  <a:lnTo>
                    <a:pt x="19" y="272"/>
                  </a:lnTo>
                  <a:lnTo>
                    <a:pt x="29" y="278"/>
                  </a:lnTo>
                  <a:lnTo>
                    <a:pt x="39" y="279"/>
                  </a:lnTo>
                  <a:lnTo>
                    <a:pt x="43" y="279"/>
                  </a:lnTo>
                  <a:lnTo>
                    <a:pt x="44" y="279"/>
                  </a:lnTo>
                  <a:lnTo>
                    <a:pt x="46" y="278"/>
                  </a:lnTo>
                  <a:lnTo>
                    <a:pt x="47" y="278"/>
                  </a:lnTo>
                  <a:lnTo>
                    <a:pt x="48" y="278"/>
                  </a:lnTo>
                  <a:lnTo>
                    <a:pt x="54" y="276"/>
                  </a:lnTo>
                  <a:lnTo>
                    <a:pt x="61" y="273"/>
                  </a:lnTo>
                  <a:lnTo>
                    <a:pt x="69" y="271"/>
                  </a:lnTo>
                  <a:lnTo>
                    <a:pt x="78" y="268"/>
                  </a:lnTo>
                  <a:lnTo>
                    <a:pt x="86" y="267"/>
                  </a:lnTo>
                  <a:lnTo>
                    <a:pt x="93" y="264"/>
                  </a:lnTo>
                  <a:lnTo>
                    <a:pt x="98" y="263"/>
                  </a:lnTo>
                  <a:lnTo>
                    <a:pt x="127" y="279"/>
                  </a:lnTo>
                  <a:lnTo>
                    <a:pt x="158" y="290"/>
                  </a:lnTo>
                  <a:lnTo>
                    <a:pt x="192" y="298"/>
                  </a:lnTo>
                  <a:lnTo>
                    <a:pt x="227" y="302"/>
                  </a:lnTo>
                  <a:lnTo>
                    <a:pt x="262" y="302"/>
                  </a:lnTo>
                  <a:lnTo>
                    <a:pt x="297" y="301"/>
                  </a:lnTo>
                  <a:lnTo>
                    <a:pt x="334" y="296"/>
                  </a:lnTo>
                  <a:lnTo>
                    <a:pt x="368" y="290"/>
                  </a:lnTo>
                  <a:lnTo>
                    <a:pt x="402" y="283"/>
                  </a:lnTo>
                  <a:lnTo>
                    <a:pt x="432" y="275"/>
                  </a:lnTo>
                  <a:lnTo>
                    <a:pt x="460" y="267"/>
                  </a:lnTo>
                  <a:lnTo>
                    <a:pt x="484" y="260"/>
                  </a:lnTo>
                  <a:lnTo>
                    <a:pt x="506" y="252"/>
                  </a:lnTo>
                  <a:lnTo>
                    <a:pt x="522" y="246"/>
                  </a:lnTo>
                  <a:lnTo>
                    <a:pt x="533" y="242"/>
                  </a:lnTo>
                  <a:lnTo>
                    <a:pt x="539" y="240"/>
                  </a:lnTo>
                  <a:lnTo>
                    <a:pt x="543" y="237"/>
                  </a:lnTo>
                  <a:lnTo>
                    <a:pt x="545" y="233"/>
                  </a:lnTo>
                  <a:lnTo>
                    <a:pt x="547" y="229"/>
                  </a:lnTo>
                  <a:lnTo>
                    <a:pt x="545" y="2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27" name="Freeform 21"/>
            <p:cNvSpPr>
              <a:spLocks/>
            </p:cNvSpPr>
            <p:nvPr/>
          </p:nvSpPr>
          <p:spPr bwMode="auto">
            <a:xfrm>
              <a:off x="3681413" y="3640138"/>
              <a:ext cx="531812" cy="363537"/>
            </a:xfrm>
            <a:custGeom>
              <a:avLst/>
              <a:gdLst>
                <a:gd name="T0" fmla="*/ 2147483647 w 670"/>
                <a:gd name="T1" fmla="*/ 2147483647 h 458"/>
                <a:gd name="T2" fmla="*/ 2147483647 w 670"/>
                <a:gd name="T3" fmla="*/ 2147483647 h 458"/>
                <a:gd name="T4" fmla="*/ 2147483647 w 670"/>
                <a:gd name="T5" fmla="*/ 2147483647 h 458"/>
                <a:gd name="T6" fmla="*/ 2147483647 w 670"/>
                <a:gd name="T7" fmla="*/ 2147483647 h 458"/>
                <a:gd name="T8" fmla="*/ 0 w 670"/>
                <a:gd name="T9" fmla="*/ 2147483647 h 458"/>
                <a:gd name="T10" fmla="*/ 2147483647 w 670"/>
                <a:gd name="T11" fmla="*/ 2147483647 h 458"/>
                <a:gd name="T12" fmla="*/ 2147483647 w 670"/>
                <a:gd name="T13" fmla="*/ 2147483647 h 458"/>
                <a:gd name="T14" fmla="*/ 2147483647 w 670"/>
                <a:gd name="T15" fmla="*/ 2147483647 h 458"/>
                <a:gd name="T16" fmla="*/ 2147483647 w 670"/>
                <a:gd name="T17" fmla="*/ 2147483647 h 458"/>
                <a:gd name="T18" fmla="*/ 2147483647 w 670"/>
                <a:gd name="T19" fmla="*/ 2147483647 h 458"/>
                <a:gd name="T20" fmla="*/ 2147483647 w 670"/>
                <a:gd name="T21" fmla="*/ 2147483647 h 458"/>
                <a:gd name="T22" fmla="*/ 2147483647 w 670"/>
                <a:gd name="T23" fmla="*/ 2147483647 h 458"/>
                <a:gd name="T24" fmla="*/ 2147483647 w 670"/>
                <a:gd name="T25" fmla="*/ 2147483647 h 458"/>
                <a:gd name="T26" fmla="*/ 2147483647 w 670"/>
                <a:gd name="T27" fmla="*/ 0 h 458"/>
                <a:gd name="T28" fmla="*/ 2147483647 w 670"/>
                <a:gd name="T29" fmla="*/ 2147483647 h 458"/>
                <a:gd name="T30" fmla="*/ 2147483647 w 670"/>
                <a:gd name="T31" fmla="*/ 2147483647 h 458"/>
                <a:gd name="T32" fmla="*/ 2147483647 w 670"/>
                <a:gd name="T33" fmla="*/ 2147483647 h 458"/>
                <a:gd name="T34" fmla="*/ 2147483647 w 670"/>
                <a:gd name="T35" fmla="*/ 2147483647 h 458"/>
                <a:gd name="T36" fmla="*/ 2147483647 w 670"/>
                <a:gd name="T37" fmla="*/ 2147483647 h 458"/>
                <a:gd name="T38" fmla="*/ 2147483647 w 670"/>
                <a:gd name="T39" fmla="*/ 2147483647 h 458"/>
                <a:gd name="T40" fmla="*/ 2147483647 w 670"/>
                <a:gd name="T41" fmla="*/ 2147483647 h 458"/>
                <a:gd name="T42" fmla="*/ 2147483647 w 670"/>
                <a:gd name="T43" fmla="*/ 2147483647 h 458"/>
                <a:gd name="T44" fmla="*/ 2147483647 w 670"/>
                <a:gd name="T45" fmla="*/ 2147483647 h 458"/>
                <a:gd name="T46" fmla="*/ 2147483647 w 670"/>
                <a:gd name="T47" fmla="*/ 2147483647 h 458"/>
                <a:gd name="T48" fmla="*/ 2147483647 w 670"/>
                <a:gd name="T49" fmla="*/ 2147483647 h 458"/>
                <a:gd name="T50" fmla="*/ 2147483647 w 670"/>
                <a:gd name="T51" fmla="*/ 2147483647 h 458"/>
                <a:gd name="T52" fmla="*/ 2147483647 w 670"/>
                <a:gd name="T53" fmla="*/ 2147483647 h 458"/>
                <a:gd name="T54" fmla="*/ 2147483647 w 670"/>
                <a:gd name="T55" fmla="*/ 2147483647 h 458"/>
                <a:gd name="T56" fmla="*/ 2147483647 w 670"/>
                <a:gd name="T57" fmla="*/ 2147483647 h 458"/>
                <a:gd name="T58" fmla="*/ 2147483647 w 670"/>
                <a:gd name="T59" fmla="*/ 2147483647 h 458"/>
                <a:gd name="T60" fmla="*/ 2147483647 w 670"/>
                <a:gd name="T61" fmla="*/ 2147483647 h 458"/>
                <a:gd name="T62" fmla="*/ 2147483647 w 670"/>
                <a:gd name="T63" fmla="*/ 2147483647 h 458"/>
                <a:gd name="T64" fmla="*/ 2147483647 w 670"/>
                <a:gd name="T65" fmla="*/ 2147483647 h 458"/>
                <a:gd name="T66" fmla="*/ 2147483647 w 670"/>
                <a:gd name="T67" fmla="*/ 2147483647 h 458"/>
                <a:gd name="T68" fmla="*/ 2147483647 w 670"/>
                <a:gd name="T69" fmla="*/ 2147483647 h 458"/>
                <a:gd name="T70" fmla="*/ 2147483647 w 670"/>
                <a:gd name="T71" fmla="*/ 2147483647 h 458"/>
                <a:gd name="T72" fmla="*/ 2147483647 w 670"/>
                <a:gd name="T73" fmla="*/ 2147483647 h 458"/>
                <a:gd name="T74" fmla="*/ 2147483647 w 670"/>
                <a:gd name="T75" fmla="*/ 2147483647 h 458"/>
                <a:gd name="T76" fmla="*/ 2147483647 w 670"/>
                <a:gd name="T77" fmla="*/ 2147483647 h 458"/>
                <a:gd name="T78" fmla="*/ 2147483647 w 670"/>
                <a:gd name="T79" fmla="*/ 2147483647 h 458"/>
                <a:gd name="T80" fmla="*/ 2147483647 w 670"/>
                <a:gd name="T81" fmla="*/ 2147483647 h 458"/>
                <a:gd name="T82" fmla="*/ 2147483647 w 670"/>
                <a:gd name="T83" fmla="*/ 2147483647 h 458"/>
                <a:gd name="T84" fmla="*/ 2147483647 w 670"/>
                <a:gd name="T85" fmla="*/ 2147483647 h 458"/>
                <a:gd name="T86" fmla="*/ 2147483647 w 670"/>
                <a:gd name="T87" fmla="*/ 2147483647 h 458"/>
                <a:gd name="T88" fmla="*/ 2147483647 w 670"/>
                <a:gd name="T89" fmla="*/ 2147483647 h 458"/>
                <a:gd name="T90" fmla="*/ 2147483647 w 670"/>
                <a:gd name="T91" fmla="*/ 2147483647 h 458"/>
                <a:gd name="T92" fmla="*/ 2147483647 w 670"/>
                <a:gd name="T93" fmla="*/ 2147483647 h 458"/>
                <a:gd name="T94" fmla="*/ 2147483647 w 670"/>
                <a:gd name="T95" fmla="*/ 2147483647 h 458"/>
                <a:gd name="T96" fmla="*/ 2147483647 w 670"/>
                <a:gd name="T97" fmla="*/ 2147483647 h 458"/>
                <a:gd name="T98" fmla="*/ 2147483647 w 670"/>
                <a:gd name="T99" fmla="*/ 2147483647 h 458"/>
                <a:gd name="T100" fmla="*/ 2147483647 w 670"/>
                <a:gd name="T101" fmla="*/ 2147483647 h 458"/>
                <a:gd name="T102" fmla="*/ 2147483647 w 670"/>
                <a:gd name="T103" fmla="*/ 2147483647 h 458"/>
                <a:gd name="T104" fmla="*/ 2147483647 w 670"/>
                <a:gd name="T105" fmla="*/ 2147483647 h 458"/>
                <a:gd name="T106" fmla="*/ 2147483647 w 670"/>
                <a:gd name="T107" fmla="*/ 2147483647 h 458"/>
                <a:gd name="T108" fmla="*/ 2147483647 w 670"/>
                <a:gd name="T109" fmla="*/ 2147483647 h 458"/>
                <a:gd name="T110" fmla="*/ 2147483647 w 670"/>
                <a:gd name="T111" fmla="*/ 2147483647 h 4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70"/>
                <a:gd name="T169" fmla="*/ 0 h 458"/>
                <a:gd name="T170" fmla="*/ 670 w 670"/>
                <a:gd name="T171" fmla="*/ 458 h 4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70" h="458">
                  <a:moveTo>
                    <a:pt x="209" y="443"/>
                  </a:moveTo>
                  <a:lnTo>
                    <a:pt x="176" y="356"/>
                  </a:lnTo>
                  <a:lnTo>
                    <a:pt x="123" y="374"/>
                  </a:lnTo>
                  <a:lnTo>
                    <a:pt x="72" y="405"/>
                  </a:lnTo>
                  <a:lnTo>
                    <a:pt x="65" y="402"/>
                  </a:lnTo>
                  <a:lnTo>
                    <a:pt x="50" y="394"/>
                  </a:lnTo>
                  <a:lnTo>
                    <a:pt x="31" y="382"/>
                  </a:lnTo>
                  <a:lnTo>
                    <a:pt x="14" y="361"/>
                  </a:lnTo>
                  <a:lnTo>
                    <a:pt x="1" y="337"/>
                  </a:lnTo>
                  <a:lnTo>
                    <a:pt x="0" y="305"/>
                  </a:lnTo>
                  <a:lnTo>
                    <a:pt x="15" y="267"/>
                  </a:lnTo>
                  <a:lnTo>
                    <a:pt x="50" y="221"/>
                  </a:lnTo>
                  <a:lnTo>
                    <a:pt x="53" y="215"/>
                  </a:lnTo>
                  <a:lnTo>
                    <a:pt x="60" y="200"/>
                  </a:lnTo>
                  <a:lnTo>
                    <a:pt x="72" y="180"/>
                  </a:lnTo>
                  <a:lnTo>
                    <a:pt x="91" y="156"/>
                  </a:lnTo>
                  <a:lnTo>
                    <a:pt x="115" y="130"/>
                  </a:lnTo>
                  <a:lnTo>
                    <a:pt x="149" y="108"/>
                  </a:lnTo>
                  <a:lnTo>
                    <a:pt x="190" y="91"/>
                  </a:lnTo>
                  <a:lnTo>
                    <a:pt x="238" y="82"/>
                  </a:lnTo>
                  <a:lnTo>
                    <a:pt x="241" y="80"/>
                  </a:lnTo>
                  <a:lnTo>
                    <a:pt x="249" y="73"/>
                  </a:lnTo>
                  <a:lnTo>
                    <a:pt x="261" y="62"/>
                  </a:lnTo>
                  <a:lnTo>
                    <a:pt x="279" y="49"/>
                  </a:lnTo>
                  <a:lnTo>
                    <a:pt x="302" y="35"/>
                  </a:lnTo>
                  <a:lnTo>
                    <a:pt x="331" y="21"/>
                  </a:lnTo>
                  <a:lnTo>
                    <a:pt x="364" y="9"/>
                  </a:lnTo>
                  <a:lnTo>
                    <a:pt x="402" y="0"/>
                  </a:lnTo>
                  <a:lnTo>
                    <a:pt x="367" y="66"/>
                  </a:lnTo>
                  <a:lnTo>
                    <a:pt x="368" y="65"/>
                  </a:lnTo>
                  <a:lnTo>
                    <a:pt x="375" y="62"/>
                  </a:lnTo>
                  <a:lnTo>
                    <a:pt x="383" y="58"/>
                  </a:lnTo>
                  <a:lnTo>
                    <a:pt x="396" y="53"/>
                  </a:lnTo>
                  <a:lnTo>
                    <a:pt x="410" y="47"/>
                  </a:lnTo>
                  <a:lnTo>
                    <a:pt x="427" y="42"/>
                  </a:lnTo>
                  <a:lnTo>
                    <a:pt x="446" y="35"/>
                  </a:lnTo>
                  <a:lnTo>
                    <a:pt x="465" y="30"/>
                  </a:lnTo>
                  <a:lnTo>
                    <a:pt x="485" y="24"/>
                  </a:lnTo>
                  <a:lnTo>
                    <a:pt x="507" y="21"/>
                  </a:lnTo>
                  <a:lnTo>
                    <a:pt x="527" y="19"/>
                  </a:lnTo>
                  <a:lnTo>
                    <a:pt x="547" y="19"/>
                  </a:lnTo>
                  <a:lnTo>
                    <a:pt x="567" y="20"/>
                  </a:lnTo>
                  <a:lnTo>
                    <a:pt x="586" y="24"/>
                  </a:lnTo>
                  <a:lnTo>
                    <a:pt x="603" y="31"/>
                  </a:lnTo>
                  <a:lnTo>
                    <a:pt x="618" y="42"/>
                  </a:lnTo>
                  <a:lnTo>
                    <a:pt x="615" y="43"/>
                  </a:lnTo>
                  <a:lnTo>
                    <a:pt x="607" y="46"/>
                  </a:lnTo>
                  <a:lnTo>
                    <a:pt x="593" y="50"/>
                  </a:lnTo>
                  <a:lnTo>
                    <a:pt x="578" y="55"/>
                  </a:lnTo>
                  <a:lnTo>
                    <a:pt x="561" y="62"/>
                  </a:lnTo>
                  <a:lnTo>
                    <a:pt x="543" y="70"/>
                  </a:lnTo>
                  <a:lnTo>
                    <a:pt x="526" y="78"/>
                  </a:lnTo>
                  <a:lnTo>
                    <a:pt x="511" y="86"/>
                  </a:lnTo>
                  <a:lnTo>
                    <a:pt x="515" y="86"/>
                  </a:lnTo>
                  <a:lnTo>
                    <a:pt x="528" y="86"/>
                  </a:lnTo>
                  <a:lnTo>
                    <a:pt x="546" y="88"/>
                  </a:lnTo>
                  <a:lnTo>
                    <a:pt x="569" y="92"/>
                  </a:lnTo>
                  <a:lnTo>
                    <a:pt x="595" y="100"/>
                  </a:lnTo>
                  <a:lnTo>
                    <a:pt x="622" y="114"/>
                  </a:lnTo>
                  <a:lnTo>
                    <a:pt x="647" y="132"/>
                  </a:lnTo>
                  <a:lnTo>
                    <a:pt x="670" y="160"/>
                  </a:lnTo>
                  <a:lnTo>
                    <a:pt x="565" y="153"/>
                  </a:lnTo>
                  <a:lnTo>
                    <a:pt x="567" y="156"/>
                  </a:lnTo>
                  <a:lnTo>
                    <a:pt x="576" y="162"/>
                  </a:lnTo>
                  <a:lnTo>
                    <a:pt x="586" y="172"/>
                  </a:lnTo>
                  <a:lnTo>
                    <a:pt x="600" y="185"/>
                  </a:lnTo>
                  <a:lnTo>
                    <a:pt x="614" y="202"/>
                  </a:lnTo>
                  <a:lnTo>
                    <a:pt x="626" y="221"/>
                  </a:lnTo>
                  <a:lnTo>
                    <a:pt x="635" y="239"/>
                  </a:lnTo>
                  <a:lnTo>
                    <a:pt x="641" y="260"/>
                  </a:lnTo>
                  <a:lnTo>
                    <a:pt x="634" y="260"/>
                  </a:lnTo>
                  <a:lnTo>
                    <a:pt x="618" y="257"/>
                  </a:lnTo>
                  <a:lnTo>
                    <a:pt x="593" y="254"/>
                  </a:lnTo>
                  <a:lnTo>
                    <a:pt x="563" y="252"/>
                  </a:lnTo>
                  <a:lnTo>
                    <a:pt x="531" y="249"/>
                  </a:lnTo>
                  <a:lnTo>
                    <a:pt x="498" y="245"/>
                  </a:lnTo>
                  <a:lnTo>
                    <a:pt x="469" y="242"/>
                  </a:lnTo>
                  <a:lnTo>
                    <a:pt x="444" y="241"/>
                  </a:lnTo>
                  <a:lnTo>
                    <a:pt x="493" y="296"/>
                  </a:lnTo>
                  <a:lnTo>
                    <a:pt x="489" y="296"/>
                  </a:lnTo>
                  <a:lnTo>
                    <a:pt x="475" y="295"/>
                  </a:lnTo>
                  <a:lnTo>
                    <a:pt x="456" y="295"/>
                  </a:lnTo>
                  <a:lnTo>
                    <a:pt x="433" y="294"/>
                  </a:lnTo>
                  <a:lnTo>
                    <a:pt x="409" y="294"/>
                  </a:lnTo>
                  <a:lnTo>
                    <a:pt x="383" y="292"/>
                  </a:lnTo>
                  <a:lnTo>
                    <a:pt x="360" y="294"/>
                  </a:lnTo>
                  <a:lnTo>
                    <a:pt x="340" y="294"/>
                  </a:lnTo>
                  <a:lnTo>
                    <a:pt x="370" y="342"/>
                  </a:lnTo>
                  <a:lnTo>
                    <a:pt x="366" y="342"/>
                  </a:lnTo>
                  <a:lnTo>
                    <a:pt x="352" y="344"/>
                  </a:lnTo>
                  <a:lnTo>
                    <a:pt x="335" y="344"/>
                  </a:lnTo>
                  <a:lnTo>
                    <a:pt x="313" y="344"/>
                  </a:lnTo>
                  <a:lnTo>
                    <a:pt x="291" y="344"/>
                  </a:lnTo>
                  <a:lnTo>
                    <a:pt x="270" y="344"/>
                  </a:lnTo>
                  <a:lnTo>
                    <a:pt x="252" y="341"/>
                  </a:lnTo>
                  <a:lnTo>
                    <a:pt x="240" y="338"/>
                  </a:lnTo>
                  <a:lnTo>
                    <a:pt x="224" y="342"/>
                  </a:lnTo>
                  <a:lnTo>
                    <a:pt x="225" y="347"/>
                  </a:lnTo>
                  <a:lnTo>
                    <a:pt x="230" y="355"/>
                  </a:lnTo>
                  <a:lnTo>
                    <a:pt x="240" y="370"/>
                  </a:lnTo>
                  <a:lnTo>
                    <a:pt x="249" y="386"/>
                  </a:lnTo>
                  <a:lnTo>
                    <a:pt x="261" y="405"/>
                  </a:lnTo>
                  <a:lnTo>
                    <a:pt x="274" y="424"/>
                  </a:lnTo>
                  <a:lnTo>
                    <a:pt x="286" y="441"/>
                  </a:lnTo>
                  <a:lnTo>
                    <a:pt x="297" y="458"/>
                  </a:lnTo>
                  <a:lnTo>
                    <a:pt x="294" y="458"/>
                  </a:lnTo>
                  <a:lnTo>
                    <a:pt x="287" y="458"/>
                  </a:lnTo>
                  <a:lnTo>
                    <a:pt x="276" y="458"/>
                  </a:lnTo>
                  <a:lnTo>
                    <a:pt x="263" y="456"/>
                  </a:lnTo>
                  <a:lnTo>
                    <a:pt x="248" y="455"/>
                  </a:lnTo>
                  <a:lnTo>
                    <a:pt x="234" y="452"/>
                  </a:lnTo>
                  <a:lnTo>
                    <a:pt x="221" y="448"/>
                  </a:lnTo>
                  <a:lnTo>
                    <a:pt x="209" y="4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28" name="Freeform 22"/>
            <p:cNvSpPr>
              <a:spLocks/>
            </p:cNvSpPr>
            <p:nvPr/>
          </p:nvSpPr>
          <p:spPr bwMode="auto">
            <a:xfrm>
              <a:off x="4414838" y="3994150"/>
              <a:ext cx="90487" cy="103188"/>
            </a:xfrm>
            <a:custGeom>
              <a:avLst/>
              <a:gdLst>
                <a:gd name="T0" fmla="*/ 2147483647 w 112"/>
                <a:gd name="T1" fmla="*/ 2147483647 h 130"/>
                <a:gd name="T2" fmla="*/ 2147483647 w 112"/>
                <a:gd name="T3" fmla="*/ 2147483647 h 130"/>
                <a:gd name="T4" fmla="*/ 2147483647 w 112"/>
                <a:gd name="T5" fmla="*/ 2147483647 h 130"/>
                <a:gd name="T6" fmla="*/ 2147483647 w 112"/>
                <a:gd name="T7" fmla="*/ 2147483647 h 130"/>
                <a:gd name="T8" fmla="*/ 2147483647 w 112"/>
                <a:gd name="T9" fmla="*/ 2147483647 h 130"/>
                <a:gd name="T10" fmla="*/ 2147483647 w 112"/>
                <a:gd name="T11" fmla="*/ 2147483647 h 130"/>
                <a:gd name="T12" fmla="*/ 2147483647 w 112"/>
                <a:gd name="T13" fmla="*/ 2147483647 h 130"/>
                <a:gd name="T14" fmla="*/ 2147483647 w 112"/>
                <a:gd name="T15" fmla="*/ 2147483647 h 130"/>
                <a:gd name="T16" fmla="*/ 2147483647 w 112"/>
                <a:gd name="T17" fmla="*/ 2147483647 h 130"/>
                <a:gd name="T18" fmla="*/ 2147483647 w 112"/>
                <a:gd name="T19" fmla="*/ 2147483647 h 130"/>
                <a:gd name="T20" fmla="*/ 2147483647 w 112"/>
                <a:gd name="T21" fmla="*/ 2147483647 h 130"/>
                <a:gd name="T22" fmla="*/ 2147483647 w 112"/>
                <a:gd name="T23" fmla="*/ 0 h 130"/>
                <a:gd name="T24" fmla="*/ 2147483647 w 112"/>
                <a:gd name="T25" fmla="*/ 0 h 130"/>
                <a:gd name="T26" fmla="*/ 2147483647 w 112"/>
                <a:gd name="T27" fmla="*/ 2147483647 h 130"/>
                <a:gd name="T28" fmla="*/ 2147483647 w 112"/>
                <a:gd name="T29" fmla="*/ 2147483647 h 130"/>
                <a:gd name="T30" fmla="*/ 2147483647 w 112"/>
                <a:gd name="T31" fmla="*/ 2147483647 h 130"/>
                <a:gd name="T32" fmla="*/ 2147483647 w 112"/>
                <a:gd name="T33" fmla="*/ 2147483647 h 130"/>
                <a:gd name="T34" fmla="*/ 2147483647 w 112"/>
                <a:gd name="T35" fmla="*/ 2147483647 h 130"/>
                <a:gd name="T36" fmla="*/ 2147483647 w 112"/>
                <a:gd name="T37" fmla="*/ 2147483647 h 130"/>
                <a:gd name="T38" fmla="*/ 2147483647 w 112"/>
                <a:gd name="T39" fmla="*/ 2147483647 h 130"/>
                <a:gd name="T40" fmla="*/ 2147483647 w 112"/>
                <a:gd name="T41" fmla="*/ 2147483647 h 130"/>
                <a:gd name="T42" fmla="*/ 2147483647 w 112"/>
                <a:gd name="T43" fmla="*/ 2147483647 h 130"/>
                <a:gd name="T44" fmla="*/ 2147483647 w 112"/>
                <a:gd name="T45" fmla="*/ 2147483647 h 130"/>
                <a:gd name="T46" fmla="*/ 2147483647 w 112"/>
                <a:gd name="T47" fmla="*/ 2147483647 h 130"/>
                <a:gd name="T48" fmla="*/ 2147483647 w 112"/>
                <a:gd name="T49" fmla="*/ 2147483647 h 130"/>
                <a:gd name="T50" fmla="*/ 0 w 112"/>
                <a:gd name="T51" fmla="*/ 2147483647 h 130"/>
                <a:gd name="T52" fmla="*/ 0 w 112"/>
                <a:gd name="T53" fmla="*/ 2147483647 h 130"/>
                <a:gd name="T54" fmla="*/ 2147483647 w 112"/>
                <a:gd name="T55" fmla="*/ 2147483647 h 130"/>
                <a:gd name="T56" fmla="*/ 2147483647 w 112"/>
                <a:gd name="T57" fmla="*/ 2147483647 h 130"/>
                <a:gd name="T58" fmla="*/ 2147483647 w 112"/>
                <a:gd name="T59" fmla="*/ 2147483647 h 130"/>
                <a:gd name="T60" fmla="*/ 2147483647 w 112"/>
                <a:gd name="T61" fmla="*/ 2147483647 h 130"/>
                <a:gd name="T62" fmla="*/ 2147483647 w 112"/>
                <a:gd name="T63" fmla="*/ 2147483647 h 130"/>
                <a:gd name="T64" fmla="*/ 2147483647 w 112"/>
                <a:gd name="T65" fmla="*/ 2147483647 h 130"/>
                <a:gd name="T66" fmla="*/ 2147483647 w 112"/>
                <a:gd name="T67" fmla="*/ 2147483647 h 130"/>
                <a:gd name="T68" fmla="*/ 2147483647 w 112"/>
                <a:gd name="T69" fmla="*/ 2147483647 h 130"/>
                <a:gd name="T70" fmla="*/ 2147483647 w 112"/>
                <a:gd name="T71" fmla="*/ 2147483647 h 130"/>
                <a:gd name="T72" fmla="*/ 2147483647 w 112"/>
                <a:gd name="T73" fmla="*/ 2147483647 h 13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2"/>
                <a:gd name="T112" fmla="*/ 0 h 130"/>
                <a:gd name="T113" fmla="*/ 112 w 112"/>
                <a:gd name="T114" fmla="*/ 130 h 13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2" h="130">
                  <a:moveTo>
                    <a:pt x="68" y="125"/>
                  </a:moveTo>
                  <a:lnTo>
                    <a:pt x="69" y="124"/>
                  </a:lnTo>
                  <a:lnTo>
                    <a:pt x="74" y="118"/>
                  </a:lnTo>
                  <a:lnTo>
                    <a:pt x="83" y="110"/>
                  </a:lnTo>
                  <a:lnTo>
                    <a:pt x="91" y="101"/>
                  </a:lnTo>
                  <a:lnTo>
                    <a:pt x="99" y="90"/>
                  </a:lnTo>
                  <a:lnTo>
                    <a:pt x="106" y="78"/>
                  </a:lnTo>
                  <a:lnTo>
                    <a:pt x="111" y="65"/>
                  </a:lnTo>
                  <a:lnTo>
                    <a:pt x="112" y="53"/>
                  </a:lnTo>
                  <a:lnTo>
                    <a:pt x="110" y="30"/>
                  </a:lnTo>
                  <a:lnTo>
                    <a:pt x="103" y="11"/>
                  </a:lnTo>
                  <a:lnTo>
                    <a:pt x="93" y="0"/>
                  </a:lnTo>
                  <a:lnTo>
                    <a:pt x="81" y="0"/>
                  </a:lnTo>
                  <a:lnTo>
                    <a:pt x="74" y="4"/>
                  </a:lnTo>
                  <a:lnTo>
                    <a:pt x="66" y="11"/>
                  </a:lnTo>
                  <a:lnTo>
                    <a:pt x="60" y="19"/>
                  </a:lnTo>
                  <a:lnTo>
                    <a:pt x="54" y="27"/>
                  </a:lnTo>
                  <a:lnTo>
                    <a:pt x="49" y="36"/>
                  </a:lnTo>
                  <a:lnTo>
                    <a:pt x="45" y="42"/>
                  </a:lnTo>
                  <a:lnTo>
                    <a:pt x="42" y="48"/>
                  </a:lnTo>
                  <a:lnTo>
                    <a:pt x="41" y="49"/>
                  </a:lnTo>
                  <a:lnTo>
                    <a:pt x="37" y="44"/>
                  </a:lnTo>
                  <a:lnTo>
                    <a:pt x="28" y="34"/>
                  </a:lnTo>
                  <a:lnTo>
                    <a:pt x="16" y="25"/>
                  </a:lnTo>
                  <a:lnTo>
                    <a:pt x="5" y="23"/>
                  </a:lnTo>
                  <a:lnTo>
                    <a:pt x="0" y="32"/>
                  </a:lnTo>
                  <a:lnTo>
                    <a:pt x="0" y="48"/>
                  </a:lnTo>
                  <a:lnTo>
                    <a:pt x="3" y="67"/>
                  </a:lnTo>
                  <a:lnTo>
                    <a:pt x="7" y="80"/>
                  </a:lnTo>
                  <a:lnTo>
                    <a:pt x="8" y="87"/>
                  </a:lnTo>
                  <a:lnTo>
                    <a:pt x="11" y="97"/>
                  </a:lnTo>
                  <a:lnTo>
                    <a:pt x="15" y="107"/>
                  </a:lnTo>
                  <a:lnTo>
                    <a:pt x="22" y="117"/>
                  </a:lnTo>
                  <a:lnTo>
                    <a:pt x="28" y="126"/>
                  </a:lnTo>
                  <a:lnTo>
                    <a:pt x="39" y="130"/>
                  </a:lnTo>
                  <a:lnTo>
                    <a:pt x="51" y="130"/>
                  </a:lnTo>
                  <a:lnTo>
                    <a:pt x="68" y="125"/>
                  </a:lnTo>
                  <a:close/>
                </a:path>
              </a:pathLst>
            </a:custGeom>
            <a:solidFill>
              <a:srgbClr val="F2BF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29" name="Freeform 23"/>
            <p:cNvSpPr>
              <a:spLocks/>
            </p:cNvSpPr>
            <p:nvPr/>
          </p:nvSpPr>
          <p:spPr bwMode="auto">
            <a:xfrm>
              <a:off x="4403725" y="3981450"/>
              <a:ext cx="112713" cy="127000"/>
            </a:xfrm>
            <a:custGeom>
              <a:avLst/>
              <a:gdLst>
                <a:gd name="T0" fmla="*/ 2147483647 w 142"/>
                <a:gd name="T1" fmla="*/ 2147483647 h 161"/>
                <a:gd name="T2" fmla="*/ 2147483647 w 142"/>
                <a:gd name="T3" fmla="*/ 2147483647 h 161"/>
                <a:gd name="T4" fmla="*/ 2147483647 w 142"/>
                <a:gd name="T5" fmla="*/ 2147483647 h 161"/>
                <a:gd name="T6" fmla="*/ 2147483647 w 142"/>
                <a:gd name="T7" fmla="*/ 2147483647 h 161"/>
                <a:gd name="T8" fmla="*/ 2147483647 w 142"/>
                <a:gd name="T9" fmla="*/ 2147483647 h 161"/>
                <a:gd name="T10" fmla="*/ 2147483647 w 142"/>
                <a:gd name="T11" fmla="*/ 2147483647 h 161"/>
                <a:gd name="T12" fmla="*/ 2147483647 w 142"/>
                <a:gd name="T13" fmla="*/ 2147483647 h 161"/>
                <a:gd name="T14" fmla="*/ 2147483647 w 142"/>
                <a:gd name="T15" fmla="*/ 2147483647 h 161"/>
                <a:gd name="T16" fmla="*/ 2147483647 w 142"/>
                <a:gd name="T17" fmla="*/ 2147483647 h 161"/>
                <a:gd name="T18" fmla="*/ 2147483647 w 142"/>
                <a:gd name="T19" fmla="*/ 2147483647 h 161"/>
                <a:gd name="T20" fmla="*/ 2147483647 w 142"/>
                <a:gd name="T21" fmla="*/ 2147483647 h 161"/>
                <a:gd name="T22" fmla="*/ 2147483647 w 142"/>
                <a:gd name="T23" fmla="*/ 2147483647 h 161"/>
                <a:gd name="T24" fmla="*/ 2147483647 w 142"/>
                <a:gd name="T25" fmla="*/ 2147483647 h 161"/>
                <a:gd name="T26" fmla="*/ 2147483647 w 142"/>
                <a:gd name="T27" fmla="*/ 2147483647 h 161"/>
                <a:gd name="T28" fmla="*/ 2147483647 w 142"/>
                <a:gd name="T29" fmla="*/ 2147483647 h 161"/>
                <a:gd name="T30" fmla="*/ 2147483647 w 142"/>
                <a:gd name="T31" fmla="*/ 2147483647 h 161"/>
                <a:gd name="T32" fmla="*/ 2147483647 w 142"/>
                <a:gd name="T33" fmla="*/ 2147483647 h 161"/>
                <a:gd name="T34" fmla="*/ 2147483647 w 142"/>
                <a:gd name="T35" fmla="*/ 2147483647 h 161"/>
                <a:gd name="T36" fmla="*/ 2147483647 w 142"/>
                <a:gd name="T37" fmla="*/ 2147483647 h 161"/>
                <a:gd name="T38" fmla="*/ 2147483647 w 142"/>
                <a:gd name="T39" fmla="*/ 2147483647 h 161"/>
                <a:gd name="T40" fmla="*/ 2147483647 w 142"/>
                <a:gd name="T41" fmla="*/ 2147483647 h 161"/>
                <a:gd name="T42" fmla="*/ 2147483647 w 142"/>
                <a:gd name="T43" fmla="*/ 2147483647 h 161"/>
                <a:gd name="T44" fmla="*/ 2147483647 w 142"/>
                <a:gd name="T45" fmla="*/ 2147483647 h 161"/>
                <a:gd name="T46" fmla="*/ 2147483647 w 142"/>
                <a:gd name="T47" fmla="*/ 2147483647 h 161"/>
                <a:gd name="T48" fmla="*/ 2147483647 w 142"/>
                <a:gd name="T49" fmla="*/ 2147483647 h 161"/>
                <a:gd name="T50" fmla="*/ 2147483647 w 142"/>
                <a:gd name="T51" fmla="*/ 2147483647 h 161"/>
                <a:gd name="T52" fmla="*/ 2147483647 w 142"/>
                <a:gd name="T53" fmla="*/ 2147483647 h 161"/>
                <a:gd name="T54" fmla="*/ 2147483647 w 142"/>
                <a:gd name="T55" fmla="*/ 2147483647 h 161"/>
                <a:gd name="T56" fmla="*/ 2147483647 w 142"/>
                <a:gd name="T57" fmla="*/ 2147483647 h 161"/>
                <a:gd name="T58" fmla="*/ 2147483647 w 142"/>
                <a:gd name="T59" fmla="*/ 2147483647 h 161"/>
                <a:gd name="T60" fmla="*/ 2147483647 w 142"/>
                <a:gd name="T61" fmla="*/ 2147483647 h 161"/>
                <a:gd name="T62" fmla="*/ 2147483647 w 142"/>
                <a:gd name="T63" fmla="*/ 0 h 161"/>
                <a:gd name="T64" fmla="*/ 2147483647 w 142"/>
                <a:gd name="T65" fmla="*/ 2147483647 h 161"/>
                <a:gd name="T66" fmla="*/ 2147483647 w 142"/>
                <a:gd name="T67" fmla="*/ 2147483647 h 161"/>
                <a:gd name="T68" fmla="*/ 2147483647 w 142"/>
                <a:gd name="T69" fmla="*/ 2147483647 h 161"/>
                <a:gd name="T70" fmla="*/ 2147483647 w 142"/>
                <a:gd name="T71" fmla="*/ 2147483647 h 161"/>
                <a:gd name="T72" fmla="*/ 2147483647 w 142"/>
                <a:gd name="T73" fmla="*/ 2147483647 h 161"/>
                <a:gd name="T74" fmla="*/ 0 w 142"/>
                <a:gd name="T75" fmla="*/ 2147483647 h 161"/>
                <a:gd name="T76" fmla="*/ 2147483647 w 142"/>
                <a:gd name="T77" fmla="*/ 2147483647 h 161"/>
                <a:gd name="T78" fmla="*/ 2147483647 w 142"/>
                <a:gd name="T79" fmla="*/ 2147483647 h 161"/>
                <a:gd name="T80" fmla="*/ 2147483647 w 142"/>
                <a:gd name="T81" fmla="*/ 2147483647 h 161"/>
                <a:gd name="T82" fmla="*/ 2147483647 w 142"/>
                <a:gd name="T83" fmla="*/ 2147483647 h 161"/>
                <a:gd name="T84" fmla="*/ 2147483647 w 142"/>
                <a:gd name="T85" fmla="*/ 2147483647 h 161"/>
                <a:gd name="T86" fmla="*/ 2147483647 w 142"/>
                <a:gd name="T87" fmla="*/ 2147483647 h 161"/>
                <a:gd name="T88" fmla="*/ 2147483647 w 142"/>
                <a:gd name="T89" fmla="*/ 2147483647 h 161"/>
                <a:gd name="T90" fmla="*/ 2147483647 w 142"/>
                <a:gd name="T91" fmla="*/ 2147483647 h 161"/>
                <a:gd name="T92" fmla="*/ 2147483647 w 142"/>
                <a:gd name="T93" fmla="*/ 2147483647 h 161"/>
                <a:gd name="T94" fmla="*/ 2147483647 w 142"/>
                <a:gd name="T95" fmla="*/ 2147483647 h 161"/>
                <a:gd name="T96" fmla="*/ 2147483647 w 142"/>
                <a:gd name="T97" fmla="*/ 2147483647 h 161"/>
                <a:gd name="T98" fmla="*/ 2147483647 w 142"/>
                <a:gd name="T99" fmla="*/ 2147483647 h 161"/>
                <a:gd name="T100" fmla="*/ 2147483647 w 142"/>
                <a:gd name="T101" fmla="*/ 2147483647 h 161"/>
                <a:gd name="T102" fmla="*/ 2147483647 w 142"/>
                <a:gd name="T103" fmla="*/ 2147483647 h 161"/>
                <a:gd name="T104" fmla="*/ 2147483647 w 142"/>
                <a:gd name="T105" fmla="*/ 2147483647 h 161"/>
                <a:gd name="T106" fmla="*/ 2147483647 w 142"/>
                <a:gd name="T107" fmla="*/ 2147483647 h 16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42"/>
                <a:gd name="T163" fmla="*/ 0 h 161"/>
                <a:gd name="T164" fmla="*/ 142 w 142"/>
                <a:gd name="T165" fmla="*/ 161 h 16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42" h="161">
                  <a:moveTo>
                    <a:pt x="108" y="88"/>
                  </a:moveTo>
                  <a:lnTo>
                    <a:pt x="102" y="99"/>
                  </a:lnTo>
                  <a:lnTo>
                    <a:pt x="92" y="110"/>
                  </a:lnTo>
                  <a:lnTo>
                    <a:pt x="83" y="119"/>
                  </a:lnTo>
                  <a:lnTo>
                    <a:pt x="75" y="129"/>
                  </a:lnTo>
                  <a:lnTo>
                    <a:pt x="69" y="132"/>
                  </a:lnTo>
                  <a:lnTo>
                    <a:pt x="64" y="133"/>
                  </a:lnTo>
                  <a:lnTo>
                    <a:pt x="58" y="134"/>
                  </a:lnTo>
                  <a:lnTo>
                    <a:pt x="54" y="133"/>
                  </a:lnTo>
                  <a:lnTo>
                    <a:pt x="47" y="126"/>
                  </a:lnTo>
                  <a:lnTo>
                    <a:pt x="42" y="117"/>
                  </a:lnTo>
                  <a:lnTo>
                    <a:pt x="38" y="106"/>
                  </a:lnTo>
                  <a:lnTo>
                    <a:pt x="35" y="98"/>
                  </a:lnTo>
                  <a:lnTo>
                    <a:pt x="34" y="92"/>
                  </a:lnTo>
                  <a:lnTo>
                    <a:pt x="31" y="83"/>
                  </a:lnTo>
                  <a:lnTo>
                    <a:pt x="29" y="73"/>
                  </a:lnTo>
                  <a:lnTo>
                    <a:pt x="27" y="64"/>
                  </a:lnTo>
                  <a:lnTo>
                    <a:pt x="27" y="56"/>
                  </a:lnTo>
                  <a:lnTo>
                    <a:pt x="27" y="54"/>
                  </a:lnTo>
                  <a:lnTo>
                    <a:pt x="31" y="57"/>
                  </a:lnTo>
                  <a:lnTo>
                    <a:pt x="35" y="61"/>
                  </a:lnTo>
                  <a:lnTo>
                    <a:pt x="41" y="68"/>
                  </a:lnTo>
                  <a:lnTo>
                    <a:pt x="45" y="73"/>
                  </a:lnTo>
                  <a:lnTo>
                    <a:pt x="47" y="76"/>
                  </a:lnTo>
                  <a:lnTo>
                    <a:pt x="50" y="77"/>
                  </a:lnTo>
                  <a:lnTo>
                    <a:pt x="53" y="79"/>
                  </a:lnTo>
                  <a:lnTo>
                    <a:pt x="57" y="79"/>
                  </a:lnTo>
                  <a:lnTo>
                    <a:pt x="60" y="79"/>
                  </a:lnTo>
                  <a:lnTo>
                    <a:pt x="62" y="77"/>
                  </a:lnTo>
                  <a:lnTo>
                    <a:pt x="65" y="75"/>
                  </a:lnTo>
                  <a:lnTo>
                    <a:pt x="68" y="72"/>
                  </a:lnTo>
                  <a:lnTo>
                    <a:pt x="75" y="60"/>
                  </a:lnTo>
                  <a:lnTo>
                    <a:pt x="84" y="46"/>
                  </a:lnTo>
                  <a:lnTo>
                    <a:pt x="94" y="35"/>
                  </a:lnTo>
                  <a:lnTo>
                    <a:pt x="103" y="29"/>
                  </a:lnTo>
                  <a:lnTo>
                    <a:pt x="106" y="33"/>
                  </a:lnTo>
                  <a:lnTo>
                    <a:pt x="110" y="41"/>
                  </a:lnTo>
                  <a:lnTo>
                    <a:pt x="112" y="53"/>
                  </a:lnTo>
                  <a:lnTo>
                    <a:pt x="114" y="69"/>
                  </a:lnTo>
                  <a:lnTo>
                    <a:pt x="114" y="73"/>
                  </a:lnTo>
                  <a:lnTo>
                    <a:pt x="112" y="79"/>
                  </a:lnTo>
                  <a:lnTo>
                    <a:pt x="111" y="83"/>
                  </a:lnTo>
                  <a:lnTo>
                    <a:pt x="108" y="88"/>
                  </a:lnTo>
                  <a:lnTo>
                    <a:pt x="118" y="87"/>
                  </a:lnTo>
                  <a:lnTo>
                    <a:pt x="126" y="83"/>
                  </a:lnTo>
                  <a:lnTo>
                    <a:pt x="134" y="77"/>
                  </a:lnTo>
                  <a:lnTo>
                    <a:pt x="141" y="69"/>
                  </a:lnTo>
                  <a:lnTo>
                    <a:pt x="142" y="69"/>
                  </a:lnTo>
                  <a:lnTo>
                    <a:pt x="140" y="50"/>
                  </a:lnTo>
                  <a:lnTo>
                    <a:pt x="135" y="31"/>
                  </a:lnTo>
                  <a:lnTo>
                    <a:pt x="127" y="15"/>
                  </a:lnTo>
                  <a:lnTo>
                    <a:pt x="117" y="4"/>
                  </a:lnTo>
                  <a:lnTo>
                    <a:pt x="110" y="1"/>
                  </a:lnTo>
                  <a:lnTo>
                    <a:pt x="103" y="0"/>
                  </a:lnTo>
                  <a:lnTo>
                    <a:pt x="96" y="1"/>
                  </a:lnTo>
                  <a:lnTo>
                    <a:pt x="88" y="4"/>
                  </a:lnTo>
                  <a:lnTo>
                    <a:pt x="79" y="11"/>
                  </a:lnTo>
                  <a:lnTo>
                    <a:pt x="69" y="20"/>
                  </a:lnTo>
                  <a:lnTo>
                    <a:pt x="61" y="31"/>
                  </a:lnTo>
                  <a:lnTo>
                    <a:pt x="54" y="42"/>
                  </a:lnTo>
                  <a:lnTo>
                    <a:pt x="46" y="34"/>
                  </a:lnTo>
                  <a:lnTo>
                    <a:pt x="37" y="27"/>
                  </a:lnTo>
                  <a:lnTo>
                    <a:pt x="26" y="25"/>
                  </a:lnTo>
                  <a:lnTo>
                    <a:pt x="16" y="26"/>
                  </a:lnTo>
                  <a:lnTo>
                    <a:pt x="4" y="38"/>
                  </a:lnTo>
                  <a:lnTo>
                    <a:pt x="0" y="57"/>
                  </a:lnTo>
                  <a:lnTo>
                    <a:pt x="3" y="77"/>
                  </a:lnTo>
                  <a:lnTo>
                    <a:pt x="5" y="94"/>
                  </a:lnTo>
                  <a:lnTo>
                    <a:pt x="8" y="100"/>
                  </a:lnTo>
                  <a:lnTo>
                    <a:pt x="10" y="106"/>
                  </a:lnTo>
                  <a:lnTo>
                    <a:pt x="14" y="119"/>
                  </a:lnTo>
                  <a:lnTo>
                    <a:pt x="20" y="134"/>
                  </a:lnTo>
                  <a:lnTo>
                    <a:pt x="30" y="148"/>
                  </a:lnTo>
                  <a:lnTo>
                    <a:pt x="45" y="159"/>
                  </a:lnTo>
                  <a:lnTo>
                    <a:pt x="50" y="160"/>
                  </a:lnTo>
                  <a:lnTo>
                    <a:pt x="54" y="161"/>
                  </a:lnTo>
                  <a:lnTo>
                    <a:pt x="60" y="161"/>
                  </a:lnTo>
                  <a:lnTo>
                    <a:pt x="65" y="161"/>
                  </a:lnTo>
                  <a:lnTo>
                    <a:pt x="72" y="160"/>
                  </a:lnTo>
                  <a:lnTo>
                    <a:pt x="77" y="157"/>
                  </a:lnTo>
                  <a:lnTo>
                    <a:pt x="84" y="155"/>
                  </a:lnTo>
                  <a:lnTo>
                    <a:pt x="89" y="152"/>
                  </a:lnTo>
                  <a:lnTo>
                    <a:pt x="91" y="152"/>
                  </a:lnTo>
                  <a:lnTo>
                    <a:pt x="92" y="150"/>
                  </a:lnTo>
                  <a:lnTo>
                    <a:pt x="96" y="148"/>
                  </a:lnTo>
                  <a:lnTo>
                    <a:pt x="103" y="141"/>
                  </a:lnTo>
                  <a:lnTo>
                    <a:pt x="111" y="133"/>
                  </a:lnTo>
                  <a:lnTo>
                    <a:pt x="119" y="122"/>
                  </a:lnTo>
                  <a:lnTo>
                    <a:pt x="127" y="110"/>
                  </a:lnTo>
                  <a:lnTo>
                    <a:pt x="135" y="96"/>
                  </a:lnTo>
                  <a:lnTo>
                    <a:pt x="140" y="83"/>
                  </a:lnTo>
                  <a:lnTo>
                    <a:pt x="141" y="69"/>
                  </a:lnTo>
                  <a:lnTo>
                    <a:pt x="134" y="77"/>
                  </a:lnTo>
                  <a:lnTo>
                    <a:pt x="126" y="83"/>
                  </a:lnTo>
                  <a:lnTo>
                    <a:pt x="118" y="87"/>
                  </a:lnTo>
                  <a:lnTo>
                    <a:pt x="108" y="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30" name="Freeform 24"/>
            <p:cNvSpPr>
              <a:spLocks/>
            </p:cNvSpPr>
            <p:nvPr/>
          </p:nvSpPr>
          <p:spPr bwMode="auto">
            <a:xfrm>
              <a:off x="4068763" y="4065588"/>
              <a:ext cx="384175" cy="231775"/>
            </a:xfrm>
            <a:custGeom>
              <a:avLst/>
              <a:gdLst>
                <a:gd name="T0" fmla="*/ 2147483647 w 483"/>
                <a:gd name="T1" fmla="*/ 2147483647 h 291"/>
                <a:gd name="T2" fmla="*/ 0 w 483"/>
                <a:gd name="T3" fmla="*/ 2147483647 h 291"/>
                <a:gd name="T4" fmla="*/ 2147483647 w 483"/>
                <a:gd name="T5" fmla="*/ 2147483647 h 291"/>
                <a:gd name="T6" fmla="*/ 2147483647 w 483"/>
                <a:gd name="T7" fmla="*/ 2147483647 h 291"/>
                <a:gd name="T8" fmla="*/ 2147483647 w 483"/>
                <a:gd name="T9" fmla="*/ 2147483647 h 291"/>
                <a:gd name="T10" fmla="*/ 2147483647 w 483"/>
                <a:gd name="T11" fmla="*/ 2147483647 h 291"/>
                <a:gd name="T12" fmla="*/ 2147483647 w 483"/>
                <a:gd name="T13" fmla="*/ 2147483647 h 291"/>
                <a:gd name="T14" fmla="*/ 2147483647 w 483"/>
                <a:gd name="T15" fmla="*/ 2147483647 h 291"/>
                <a:gd name="T16" fmla="*/ 2147483647 w 483"/>
                <a:gd name="T17" fmla="*/ 2147483647 h 291"/>
                <a:gd name="T18" fmla="*/ 2147483647 w 483"/>
                <a:gd name="T19" fmla="*/ 2147483647 h 291"/>
                <a:gd name="T20" fmla="*/ 2147483647 w 483"/>
                <a:gd name="T21" fmla="*/ 2147483647 h 291"/>
                <a:gd name="T22" fmla="*/ 2147483647 w 483"/>
                <a:gd name="T23" fmla="*/ 2147483647 h 291"/>
                <a:gd name="T24" fmla="*/ 2147483647 w 483"/>
                <a:gd name="T25" fmla="*/ 2147483647 h 291"/>
                <a:gd name="T26" fmla="*/ 2147483647 w 483"/>
                <a:gd name="T27" fmla="*/ 2147483647 h 291"/>
                <a:gd name="T28" fmla="*/ 2147483647 w 483"/>
                <a:gd name="T29" fmla="*/ 2147483647 h 291"/>
                <a:gd name="T30" fmla="*/ 2147483647 w 483"/>
                <a:gd name="T31" fmla="*/ 2147483647 h 291"/>
                <a:gd name="T32" fmla="*/ 2147483647 w 483"/>
                <a:gd name="T33" fmla="*/ 2147483647 h 291"/>
                <a:gd name="T34" fmla="*/ 2147483647 w 483"/>
                <a:gd name="T35" fmla="*/ 2147483647 h 291"/>
                <a:gd name="T36" fmla="*/ 2147483647 w 483"/>
                <a:gd name="T37" fmla="*/ 2147483647 h 291"/>
                <a:gd name="T38" fmla="*/ 2147483647 w 483"/>
                <a:gd name="T39" fmla="*/ 2147483647 h 291"/>
                <a:gd name="T40" fmla="*/ 2147483647 w 483"/>
                <a:gd name="T41" fmla="*/ 2147483647 h 291"/>
                <a:gd name="T42" fmla="*/ 2147483647 w 483"/>
                <a:gd name="T43" fmla="*/ 2147483647 h 291"/>
                <a:gd name="T44" fmla="*/ 2147483647 w 483"/>
                <a:gd name="T45" fmla="*/ 2147483647 h 291"/>
                <a:gd name="T46" fmla="*/ 2147483647 w 483"/>
                <a:gd name="T47" fmla="*/ 2147483647 h 291"/>
                <a:gd name="T48" fmla="*/ 2147483647 w 483"/>
                <a:gd name="T49" fmla="*/ 2147483647 h 291"/>
                <a:gd name="T50" fmla="*/ 2147483647 w 483"/>
                <a:gd name="T51" fmla="*/ 2147483647 h 291"/>
                <a:gd name="T52" fmla="*/ 2147483647 w 483"/>
                <a:gd name="T53" fmla="*/ 2147483647 h 291"/>
                <a:gd name="T54" fmla="*/ 2147483647 w 483"/>
                <a:gd name="T55" fmla="*/ 2147483647 h 291"/>
                <a:gd name="T56" fmla="*/ 2147483647 w 483"/>
                <a:gd name="T57" fmla="*/ 2147483647 h 291"/>
                <a:gd name="T58" fmla="*/ 2147483647 w 483"/>
                <a:gd name="T59" fmla="*/ 2147483647 h 291"/>
                <a:gd name="T60" fmla="*/ 2147483647 w 483"/>
                <a:gd name="T61" fmla="*/ 2147483647 h 291"/>
                <a:gd name="T62" fmla="*/ 2147483647 w 483"/>
                <a:gd name="T63" fmla="*/ 0 h 29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83"/>
                <a:gd name="T97" fmla="*/ 0 h 291"/>
                <a:gd name="T98" fmla="*/ 483 w 483"/>
                <a:gd name="T99" fmla="*/ 291 h 29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83" h="291">
                  <a:moveTo>
                    <a:pt x="7" y="1"/>
                  </a:moveTo>
                  <a:lnTo>
                    <a:pt x="3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1" y="22"/>
                  </a:lnTo>
                  <a:lnTo>
                    <a:pt x="4" y="27"/>
                  </a:lnTo>
                  <a:lnTo>
                    <a:pt x="9" y="38"/>
                  </a:lnTo>
                  <a:lnTo>
                    <a:pt x="19" y="54"/>
                  </a:lnTo>
                  <a:lnTo>
                    <a:pt x="30" y="73"/>
                  </a:lnTo>
                  <a:lnTo>
                    <a:pt x="45" y="96"/>
                  </a:lnTo>
                  <a:lnTo>
                    <a:pt x="61" y="121"/>
                  </a:lnTo>
                  <a:lnTo>
                    <a:pt x="78" y="148"/>
                  </a:lnTo>
                  <a:lnTo>
                    <a:pt x="99" y="174"/>
                  </a:lnTo>
                  <a:lnTo>
                    <a:pt x="120" y="199"/>
                  </a:lnTo>
                  <a:lnTo>
                    <a:pt x="143" y="224"/>
                  </a:lnTo>
                  <a:lnTo>
                    <a:pt x="167" y="245"/>
                  </a:lnTo>
                  <a:lnTo>
                    <a:pt x="191" y="264"/>
                  </a:lnTo>
                  <a:lnTo>
                    <a:pt x="217" y="279"/>
                  </a:lnTo>
                  <a:lnTo>
                    <a:pt x="242" y="289"/>
                  </a:lnTo>
                  <a:lnTo>
                    <a:pt x="267" y="291"/>
                  </a:lnTo>
                  <a:lnTo>
                    <a:pt x="292" y="289"/>
                  </a:lnTo>
                  <a:lnTo>
                    <a:pt x="338" y="268"/>
                  </a:lnTo>
                  <a:lnTo>
                    <a:pt x="378" y="236"/>
                  </a:lnTo>
                  <a:lnTo>
                    <a:pt x="410" y="197"/>
                  </a:lnTo>
                  <a:lnTo>
                    <a:pt x="436" y="153"/>
                  </a:lnTo>
                  <a:lnTo>
                    <a:pt x="456" y="113"/>
                  </a:lnTo>
                  <a:lnTo>
                    <a:pt x="471" y="77"/>
                  </a:lnTo>
                  <a:lnTo>
                    <a:pt x="479" y="52"/>
                  </a:lnTo>
                  <a:lnTo>
                    <a:pt x="483" y="39"/>
                  </a:lnTo>
                  <a:lnTo>
                    <a:pt x="483" y="34"/>
                  </a:lnTo>
                  <a:lnTo>
                    <a:pt x="482" y="29"/>
                  </a:lnTo>
                  <a:lnTo>
                    <a:pt x="478" y="25"/>
                  </a:lnTo>
                  <a:lnTo>
                    <a:pt x="474" y="22"/>
                  </a:lnTo>
                  <a:lnTo>
                    <a:pt x="468" y="22"/>
                  </a:lnTo>
                  <a:lnTo>
                    <a:pt x="463" y="23"/>
                  </a:lnTo>
                  <a:lnTo>
                    <a:pt x="459" y="27"/>
                  </a:lnTo>
                  <a:lnTo>
                    <a:pt x="456" y="33"/>
                  </a:lnTo>
                  <a:lnTo>
                    <a:pt x="454" y="42"/>
                  </a:lnTo>
                  <a:lnTo>
                    <a:pt x="445" y="65"/>
                  </a:lnTo>
                  <a:lnTo>
                    <a:pt x="432" y="98"/>
                  </a:lnTo>
                  <a:lnTo>
                    <a:pt x="413" y="136"/>
                  </a:lnTo>
                  <a:lnTo>
                    <a:pt x="390" y="176"/>
                  </a:lnTo>
                  <a:lnTo>
                    <a:pt x="360" y="213"/>
                  </a:lnTo>
                  <a:lnTo>
                    <a:pt x="325" y="243"/>
                  </a:lnTo>
                  <a:lnTo>
                    <a:pt x="284" y="262"/>
                  </a:lnTo>
                  <a:lnTo>
                    <a:pt x="267" y="264"/>
                  </a:lnTo>
                  <a:lnTo>
                    <a:pt x="249" y="262"/>
                  </a:lnTo>
                  <a:lnTo>
                    <a:pt x="230" y="255"/>
                  </a:lnTo>
                  <a:lnTo>
                    <a:pt x="211" y="244"/>
                  </a:lnTo>
                  <a:lnTo>
                    <a:pt x="192" y="230"/>
                  </a:lnTo>
                  <a:lnTo>
                    <a:pt x="173" y="213"/>
                  </a:lnTo>
                  <a:lnTo>
                    <a:pt x="154" y="195"/>
                  </a:lnTo>
                  <a:lnTo>
                    <a:pt x="135" y="174"/>
                  </a:lnTo>
                  <a:lnTo>
                    <a:pt x="118" y="152"/>
                  </a:lnTo>
                  <a:lnTo>
                    <a:pt x="102" y="130"/>
                  </a:lnTo>
                  <a:lnTo>
                    <a:pt x="85" y="107"/>
                  </a:lnTo>
                  <a:lnTo>
                    <a:pt x="70" y="84"/>
                  </a:lnTo>
                  <a:lnTo>
                    <a:pt x="57" y="62"/>
                  </a:lnTo>
                  <a:lnTo>
                    <a:pt x="45" y="42"/>
                  </a:lnTo>
                  <a:lnTo>
                    <a:pt x="34" y="25"/>
                  </a:lnTo>
                  <a:lnTo>
                    <a:pt x="26" y="8"/>
                  </a:lnTo>
                  <a:lnTo>
                    <a:pt x="23" y="4"/>
                  </a:lnTo>
                  <a:lnTo>
                    <a:pt x="18" y="1"/>
                  </a:lnTo>
                  <a:lnTo>
                    <a:pt x="12" y="0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31" name="Freeform 25"/>
            <p:cNvSpPr>
              <a:spLocks/>
            </p:cNvSpPr>
            <p:nvPr/>
          </p:nvSpPr>
          <p:spPr bwMode="auto">
            <a:xfrm>
              <a:off x="3686175" y="5062538"/>
              <a:ext cx="190500" cy="357187"/>
            </a:xfrm>
            <a:custGeom>
              <a:avLst/>
              <a:gdLst>
                <a:gd name="T0" fmla="*/ 2147483647 w 241"/>
                <a:gd name="T1" fmla="*/ 2147483647 h 449"/>
                <a:gd name="T2" fmla="*/ 2147483647 w 241"/>
                <a:gd name="T3" fmla="*/ 2147483647 h 449"/>
                <a:gd name="T4" fmla="*/ 2147483647 w 241"/>
                <a:gd name="T5" fmla="*/ 2147483647 h 449"/>
                <a:gd name="T6" fmla="*/ 2147483647 w 241"/>
                <a:gd name="T7" fmla="*/ 2147483647 h 449"/>
                <a:gd name="T8" fmla="*/ 2147483647 w 241"/>
                <a:gd name="T9" fmla="*/ 2147483647 h 449"/>
                <a:gd name="T10" fmla="*/ 2147483647 w 241"/>
                <a:gd name="T11" fmla="*/ 2147483647 h 449"/>
                <a:gd name="T12" fmla="*/ 2147483647 w 241"/>
                <a:gd name="T13" fmla="*/ 2147483647 h 449"/>
                <a:gd name="T14" fmla="*/ 2147483647 w 241"/>
                <a:gd name="T15" fmla="*/ 2147483647 h 449"/>
                <a:gd name="T16" fmla="*/ 2147483647 w 241"/>
                <a:gd name="T17" fmla="*/ 2147483647 h 449"/>
                <a:gd name="T18" fmla="*/ 2147483647 w 241"/>
                <a:gd name="T19" fmla="*/ 2147483647 h 449"/>
                <a:gd name="T20" fmla="*/ 2147483647 w 241"/>
                <a:gd name="T21" fmla="*/ 2147483647 h 449"/>
                <a:gd name="T22" fmla="*/ 2147483647 w 241"/>
                <a:gd name="T23" fmla="*/ 2147483647 h 449"/>
                <a:gd name="T24" fmla="*/ 2147483647 w 241"/>
                <a:gd name="T25" fmla="*/ 2147483647 h 449"/>
                <a:gd name="T26" fmla="*/ 2147483647 w 241"/>
                <a:gd name="T27" fmla="*/ 2147483647 h 449"/>
                <a:gd name="T28" fmla="*/ 2147483647 w 241"/>
                <a:gd name="T29" fmla="*/ 2147483647 h 449"/>
                <a:gd name="T30" fmla="*/ 2147483647 w 241"/>
                <a:gd name="T31" fmla="*/ 2147483647 h 449"/>
                <a:gd name="T32" fmla="*/ 0 w 241"/>
                <a:gd name="T33" fmla="*/ 0 h 449"/>
                <a:gd name="T34" fmla="*/ 2147483647 w 241"/>
                <a:gd name="T35" fmla="*/ 2147483647 h 449"/>
                <a:gd name="T36" fmla="*/ 2147483647 w 241"/>
                <a:gd name="T37" fmla="*/ 2147483647 h 449"/>
                <a:gd name="T38" fmla="*/ 2147483647 w 241"/>
                <a:gd name="T39" fmla="*/ 2147483647 h 449"/>
                <a:gd name="T40" fmla="*/ 2147483647 w 241"/>
                <a:gd name="T41" fmla="*/ 2147483647 h 449"/>
                <a:gd name="T42" fmla="*/ 2147483647 w 241"/>
                <a:gd name="T43" fmla="*/ 2147483647 h 449"/>
                <a:gd name="T44" fmla="*/ 2147483647 w 241"/>
                <a:gd name="T45" fmla="*/ 2147483647 h 449"/>
                <a:gd name="T46" fmla="*/ 2147483647 w 241"/>
                <a:gd name="T47" fmla="*/ 2147483647 h 449"/>
                <a:gd name="T48" fmla="*/ 2147483647 w 241"/>
                <a:gd name="T49" fmla="*/ 2147483647 h 44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41"/>
                <a:gd name="T76" fmla="*/ 0 h 449"/>
                <a:gd name="T77" fmla="*/ 241 w 241"/>
                <a:gd name="T78" fmla="*/ 449 h 44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41" h="449">
                  <a:moveTo>
                    <a:pt x="166" y="449"/>
                  </a:moveTo>
                  <a:lnTo>
                    <a:pt x="193" y="431"/>
                  </a:lnTo>
                  <a:lnTo>
                    <a:pt x="213" y="403"/>
                  </a:lnTo>
                  <a:lnTo>
                    <a:pt x="228" y="372"/>
                  </a:lnTo>
                  <a:lnTo>
                    <a:pt x="238" y="334"/>
                  </a:lnTo>
                  <a:lnTo>
                    <a:pt x="241" y="295"/>
                  </a:lnTo>
                  <a:lnTo>
                    <a:pt x="237" y="252"/>
                  </a:lnTo>
                  <a:lnTo>
                    <a:pt x="226" y="208"/>
                  </a:lnTo>
                  <a:lnTo>
                    <a:pt x="209" y="164"/>
                  </a:lnTo>
                  <a:lnTo>
                    <a:pt x="190" y="127"/>
                  </a:lnTo>
                  <a:lnTo>
                    <a:pt x="167" y="93"/>
                  </a:lnTo>
                  <a:lnTo>
                    <a:pt x="143" y="65"/>
                  </a:lnTo>
                  <a:lnTo>
                    <a:pt x="116" y="40"/>
                  </a:lnTo>
                  <a:lnTo>
                    <a:pt x="88" y="21"/>
                  </a:lnTo>
                  <a:lnTo>
                    <a:pt x="58" y="8"/>
                  </a:lnTo>
                  <a:lnTo>
                    <a:pt x="29" y="1"/>
                  </a:lnTo>
                  <a:lnTo>
                    <a:pt x="0" y="0"/>
                  </a:lnTo>
                  <a:lnTo>
                    <a:pt x="6" y="62"/>
                  </a:lnTo>
                  <a:lnTo>
                    <a:pt x="18" y="122"/>
                  </a:lnTo>
                  <a:lnTo>
                    <a:pt x="35" y="180"/>
                  </a:lnTo>
                  <a:lnTo>
                    <a:pt x="55" y="237"/>
                  </a:lnTo>
                  <a:lnTo>
                    <a:pt x="79" y="291"/>
                  </a:lnTo>
                  <a:lnTo>
                    <a:pt x="107" y="345"/>
                  </a:lnTo>
                  <a:lnTo>
                    <a:pt x="135" y="398"/>
                  </a:lnTo>
                  <a:lnTo>
                    <a:pt x="166" y="44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32" name="Freeform 26"/>
            <p:cNvSpPr>
              <a:spLocks/>
            </p:cNvSpPr>
            <p:nvPr/>
          </p:nvSpPr>
          <p:spPr bwMode="auto">
            <a:xfrm>
              <a:off x="3673475" y="5049838"/>
              <a:ext cx="215900" cy="381000"/>
            </a:xfrm>
            <a:custGeom>
              <a:avLst/>
              <a:gdLst>
                <a:gd name="T0" fmla="*/ 2147483647 w 270"/>
                <a:gd name="T1" fmla="*/ 2147483647 h 478"/>
                <a:gd name="T2" fmla="*/ 2147483647 w 270"/>
                <a:gd name="T3" fmla="*/ 2147483647 h 478"/>
                <a:gd name="T4" fmla="*/ 2147483647 w 270"/>
                <a:gd name="T5" fmla="*/ 2147483647 h 478"/>
                <a:gd name="T6" fmla="*/ 2147483647 w 270"/>
                <a:gd name="T7" fmla="*/ 2147483647 h 478"/>
                <a:gd name="T8" fmla="*/ 2147483647 w 270"/>
                <a:gd name="T9" fmla="*/ 2147483647 h 478"/>
                <a:gd name="T10" fmla="*/ 2147483647 w 270"/>
                <a:gd name="T11" fmla="*/ 2147483647 h 478"/>
                <a:gd name="T12" fmla="*/ 2147483647 w 270"/>
                <a:gd name="T13" fmla="*/ 2147483647 h 478"/>
                <a:gd name="T14" fmla="*/ 2147483647 w 270"/>
                <a:gd name="T15" fmla="*/ 2147483647 h 478"/>
                <a:gd name="T16" fmla="*/ 2147483647 w 270"/>
                <a:gd name="T17" fmla="*/ 2147483647 h 478"/>
                <a:gd name="T18" fmla="*/ 2147483647 w 270"/>
                <a:gd name="T19" fmla="*/ 2147483647 h 478"/>
                <a:gd name="T20" fmla="*/ 2147483647 w 270"/>
                <a:gd name="T21" fmla="*/ 2147483647 h 478"/>
                <a:gd name="T22" fmla="*/ 2147483647 w 270"/>
                <a:gd name="T23" fmla="*/ 2147483647 h 478"/>
                <a:gd name="T24" fmla="*/ 2147483647 w 270"/>
                <a:gd name="T25" fmla="*/ 2147483647 h 478"/>
                <a:gd name="T26" fmla="*/ 2147483647 w 270"/>
                <a:gd name="T27" fmla="*/ 2147483647 h 478"/>
                <a:gd name="T28" fmla="*/ 2147483647 w 270"/>
                <a:gd name="T29" fmla="*/ 2147483647 h 478"/>
                <a:gd name="T30" fmla="*/ 2147483647 w 270"/>
                <a:gd name="T31" fmla="*/ 2147483647 h 478"/>
                <a:gd name="T32" fmla="*/ 2147483647 w 270"/>
                <a:gd name="T33" fmla="*/ 2147483647 h 478"/>
                <a:gd name="T34" fmla="*/ 2147483647 w 270"/>
                <a:gd name="T35" fmla="*/ 2147483647 h 478"/>
                <a:gd name="T36" fmla="*/ 2147483647 w 270"/>
                <a:gd name="T37" fmla="*/ 2147483647 h 478"/>
                <a:gd name="T38" fmla="*/ 2147483647 w 270"/>
                <a:gd name="T39" fmla="*/ 2147483647 h 478"/>
                <a:gd name="T40" fmla="*/ 2147483647 w 270"/>
                <a:gd name="T41" fmla="*/ 2147483647 h 478"/>
                <a:gd name="T42" fmla="*/ 2147483647 w 270"/>
                <a:gd name="T43" fmla="*/ 2147483647 h 478"/>
                <a:gd name="T44" fmla="*/ 2147483647 w 270"/>
                <a:gd name="T45" fmla="*/ 2147483647 h 478"/>
                <a:gd name="T46" fmla="*/ 2147483647 w 270"/>
                <a:gd name="T47" fmla="*/ 2147483647 h 478"/>
                <a:gd name="T48" fmla="*/ 2147483647 w 270"/>
                <a:gd name="T49" fmla="*/ 2147483647 h 478"/>
                <a:gd name="T50" fmla="*/ 2147483647 w 270"/>
                <a:gd name="T51" fmla="*/ 2147483647 h 478"/>
                <a:gd name="T52" fmla="*/ 2147483647 w 270"/>
                <a:gd name="T53" fmla="*/ 2147483647 h 478"/>
                <a:gd name="T54" fmla="*/ 2147483647 w 270"/>
                <a:gd name="T55" fmla="*/ 2147483647 h 478"/>
                <a:gd name="T56" fmla="*/ 2147483647 w 270"/>
                <a:gd name="T57" fmla="*/ 2147483647 h 478"/>
                <a:gd name="T58" fmla="*/ 2147483647 w 270"/>
                <a:gd name="T59" fmla="*/ 0 h 478"/>
                <a:gd name="T60" fmla="*/ 2147483647 w 270"/>
                <a:gd name="T61" fmla="*/ 2147483647 h 478"/>
                <a:gd name="T62" fmla="*/ 2147483647 w 270"/>
                <a:gd name="T63" fmla="*/ 2147483647 h 478"/>
                <a:gd name="T64" fmla="*/ 2147483647 w 270"/>
                <a:gd name="T65" fmla="*/ 2147483647 h 478"/>
                <a:gd name="T66" fmla="*/ 2147483647 w 270"/>
                <a:gd name="T67" fmla="*/ 2147483647 h 478"/>
                <a:gd name="T68" fmla="*/ 2147483647 w 270"/>
                <a:gd name="T69" fmla="*/ 2147483647 h 478"/>
                <a:gd name="T70" fmla="*/ 2147483647 w 270"/>
                <a:gd name="T71" fmla="*/ 2147483647 h 478"/>
                <a:gd name="T72" fmla="*/ 2147483647 w 270"/>
                <a:gd name="T73" fmla="*/ 2147483647 h 478"/>
                <a:gd name="T74" fmla="*/ 2147483647 w 270"/>
                <a:gd name="T75" fmla="*/ 2147483647 h 478"/>
                <a:gd name="T76" fmla="*/ 2147483647 w 270"/>
                <a:gd name="T77" fmla="*/ 2147483647 h 478"/>
                <a:gd name="T78" fmla="*/ 2147483647 w 270"/>
                <a:gd name="T79" fmla="*/ 2147483647 h 478"/>
                <a:gd name="T80" fmla="*/ 2147483647 w 270"/>
                <a:gd name="T81" fmla="*/ 2147483647 h 478"/>
                <a:gd name="T82" fmla="*/ 2147483647 w 270"/>
                <a:gd name="T83" fmla="*/ 2147483647 h 47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70"/>
                <a:gd name="T127" fmla="*/ 0 h 478"/>
                <a:gd name="T128" fmla="*/ 270 w 270"/>
                <a:gd name="T129" fmla="*/ 478 h 47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70" h="478">
                  <a:moveTo>
                    <a:pt x="239" y="173"/>
                  </a:moveTo>
                  <a:lnTo>
                    <a:pt x="233" y="161"/>
                  </a:lnTo>
                  <a:lnTo>
                    <a:pt x="227" y="149"/>
                  </a:lnTo>
                  <a:lnTo>
                    <a:pt x="220" y="137"/>
                  </a:lnTo>
                  <a:lnTo>
                    <a:pt x="214" y="125"/>
                  </a:lnTo>
                  <a:lnTo>
                    <a:pt x="205" y="114"/>
                  </a:lnTo>
                  <a:lnTo>
                    <a:pt x="199" y="103"/>
                  </a:lnTo>
                  <a:lnTo>
                    <a:pt x="191" y="93"/>
                  </a:lnTo>
                  <a:lnTo>
                    <a:pt x="182" y="84"/>
                  </a:lnTo>
                  <a:lnTo>
                    <a:pt x="178" y="91"/>
                  </a:lnTo>
                  <a:lnTo>
                    <a:pt x="176" y="97"/>
                  </a:lnTo>
                  <a:lnTo>
                    <a:pt x="172" y="104"/>
                  </a:lnTo>
                  <a:lnTo>
                    <a:pt x="169" y="111"/>
                  </a:lnTo>
                  <a:lnTo>
                    <a:pt x="174" y="119"/>
                  </a:lnTo>
                  <a:lnTo>
                    <a:pt x="181" y="129"/>
                  </a:lnTo>
                  <a:lnTo>
                    <a:pt x="187" y="138"/>
                  </a:lnTo>
                  <a:lnTo>
                    <a:pt x="192" y="146"/>
                  </a:lnTo>
                  <a:lnTo>
                    <a:pt x="197" y="156"/>
                  </a:lnTo>
                  <a:lnTo>
                    <a:pt x="203" y="165"/>
                  </a:lnTo>
                  <a:lnTo>
                    <a:pt x="208" y="175"/>
                  </a:lnTo>
                  <a:lnTo>
                    <a:pt x="212" y="184"/>
                  </a:lnTo>
                  <a:lnTo>
                    <a:pt x="226" y="217"/>
                  </a:lnTo>
                  <a:lnTo>
                    <a:pt x="235" y="249"/>
                  </a:lnTo>
                  <a:lnTo>
                    <a:pt x="241" y="282"/>
                  </a:lnTo>
                  <a:lnTo>
                    <a:pt x="242" y="313"/>
                  </a:lnTo>
                  <a:lnTo>
                    <a:pt x="241" y="333"/>
                  </a:lnTo>
                  <a:lnTo>
                    <a:pt x="238" y="353"/>
                  </a:lnTo>
                  <a:lnTo>
                    <a:pt x="234" y="372"/>
                  </a:lnTo>
                  <a:lnTo>
                    <a:pt x="227" y="390"/>
                  </a:lnTo>
                  <a:lnTo>
                    <a:pt x="219" y="405"/>
                  </a:lnTo>
                  <a:lnTo>
                    <a:pt x="210" y="420"/>
                  </a:lnTo>
                  <a:lnTo>
                    <a:pt x="197" y="432"/>
                  </a:lnTo>
                  <a:lnTo>
                    <a:pt x="185" y="443"/>
                  </a:lnTo>
                  <a:lnTo>
                    <a:pt x="159" y="398"/>
                  </a:lnTo>
                  <a:lnTo>
                    <a:pt x="134" y="352"/>
                  </a:lnTo>
                  <a:lnTo>
                    <a:pt x="108" y="303"/>
                  </a:lnTo>
                  <a:lnTo>
                    <a:pt x="86" y="252"/>
                  </a:lnTo>
                  <a:lnTo>
                    <a:pt x="66" y="199"/>
                  </a:lnTo>
                  <a:lnTo>
                    <a:pt x="50" y="145"/>
                  </a:lnTo>
                  <a:lnTo>
                    <a:pt x="38" y="88"/>
                  </a:lnTo>
                  <a:lnTo>
                    <a:pt x="29" y="30"/>
                  </a:lnTo>
                  <a:lnTo>
                    <a:pt x="48" y="32"/>
                  </a:lnTo>
                  <a:lnTo>
                    <a:pt x="66" y="36"/>
                  </a:lnTo>
                  <a:lnTo>
                    <a:pt x="85" y="45"/>
                  </a:lnTo>
                  <a:lnTo>
                    <a:pt x="103" y="54"/>
                  </a:lnTo>
                  <a:lnTo>
                    <a:pt x="120" y="65"/>
                  </a:lnTo>
                  <a:lnTo>
                    <a:pt x="136" y="78"/>
                  </a:lnTo>
                  <a:lnTo>
                    <a:pt x="153" y="93"/>
                  </a:lnTo>
                  <a:lnTo>
                    <a:pt x="169" y="111"/>
                  </a:lnTo>
                  <a:lnTo>
                    <a:pt x="172" y="104"/>
                  </a:lnTo>
                  <a:lnTo>
                    <a:pt x="176" y="97"/>
                  </a:lnTo>
                  <a:lnTo>
                    <a:pt x="178" y="91"/>
                  </a:lnTo>
                  <a:lnTo>
                    <a:pt x="182" y="84"/>
                  </a:lnTo>
                  <a:lnTo>
                    <a:pt x="163" y="64"/>
                  </a:lnTo>
                  <a:lnTo>
                    <a:pt x="143" y="47"/>
                  </a:lnTo>
                  <a:lnTo>
                    <a:pt x="123" y="32"/>
                  </a:lnTo>
                  <a:lnTo>
                    <a:pt x="101" y="20"/>
                  </a:lnTo>
                  <a:lnTo>
                    <a:pt x="80" y="11"/>
                  </a:lnTo>
                  <a:lnTo>
                    <a:pt x="57" y="4"/>
                  </a:lnTo>
                  <a:lnTo>
                    <a:pt x="35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4" y="5"/>
                  </a:lnTo>
                  <a:lnTo>
                    <a:pt x="1" y="11"/>
                  </a:lnTo>
                  <a:lnTo>
                    <a:pt x="0" y="16"/>
                  </a:lnTo>
                  <a:lnTo>
                    <a:pt x="6" y="81"/>
                  </a:lnTo>
                  <a:lnTo>
                    <a:pt x="20" y="143"/>
                  </a:lnTo>
                  <a:lnTo>
                    <a:pt x="38" y="204"/>
                  </a:lnTo>
                  <a:lnTo>
                    <a:pt x="59" y="263"/>
                  </a:lnTo>
                  <a:lnTo>
                    <a:pt x="85" y="318"/>
                  </a:lnTo>
                  <a:lnTo>
                    <a:pt x="112" y="372"/>
                  </a:lnTo>
                  <a:lnTo>
                    <a:pt x="140" y="424"/>
                  </a:lnTo>
                  <a:lnTo>
                    <a:pt x="169" y="473"/>
                  </a:lnTo>
                  <a:lnTo>
                    <a:pt x="173" y="477"/>
                  </a:lnTo>
                  <a:lnTo>
                    <a:pt x="178" y="478"/>
                  </a:lnTo>
                  <a:lnTo>
                    <a:pt x="184" y="478"/>
                  </a:lnTo>
                  <a:lnTo>
                    <a:pt x="189" y="477"/>
                  </a:lnTo>
                  <a:lnTo>
                    <a:pt x="218" y="455"/>
                  </a:lnTo>
                  <a:lnTo>
                    <a:pt x="241" y="427"/>
                  </a:lnTo>
                  <a:lnTo>
                    <a:pt x="257" y="393"/>
                  </a:lnTo>
                  <a:lnTo>
                    <a:pt x="266" y="353"/>
                  </a:lnTo>
                  <a:lnTo>
                    <a:pt x="270" y="311"/>
                  </a:lnTo>
                  <a:lnTo>
                    <a:pt x="266" y="267"/>
                  </a:lnTo>
                  <a:lnTo>
                    <a:pt x="257" y="219"/>
                  </a:lnTo>
                  <a:lnTo>
                    <a:pt x="239" y="1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33" name="Freeform 27"/>
            <p:cNvSpPr>
              <a:spLocks/>
            </p:cNvSpPr>
            <p:nvPr/>
          </p:nvSpPr>
          <p:spPr bwMode="auto">
            <a:xfrm>
              <a:off x="3641725" y="5062538"/>
              <a:ext cx="176213" cy="366712"/>
            </a:xfrm>
            <a:custGeom>
              <a:avLst/>
              <a:gdLst>
                <a:gd name="T0" fmla="*/ 2147483647 w 222"/>
                <a:gd name="T1" fmla="*/ 0 h 462"/>
                <a:gd name="T2" fmla="*/ 2147483647 w 222"/>
                <a:gd name="T3" fmla="*/ 0 h 462"/>
                <a:gd name="T4" fmla="*/ 2147483647 w 222"/>
                <a:gd name="T5" fmla="*/ 2147483647 h 462"/>
                <a:gd name="T6" fmla="*/ 2147483647 w 222"/>
                <a:gd name="T7" fmla="*/ 2147483647 h 462"/>
                <a:gd name="T8" fmla="*/ 2147483647 w 222"/>
                <a:gd name="T9" fmla="*/ 2147483647 h 462"/>
                <a:gd name="T10" fmla="*/ 2147483647 w 222"/>
                <a:gd name="T11" fmla="*/ 2147483647 h 462"/>
                <a:gd name="T12" fmla="*/ 2147483647 w 222"/>
                <a:gd name="T13" fmla="*/ 2147483647 h 462"/>
                <a:gd name="T14" fmla="*/ 2147483647 w 222"/>
                <a:gd name="T15" fmla="*/ 2147483647 h 462"/>
                <a:gd name="T16" fmla="*/ 2147483647 w 222"/>
                <a:gd name="T17" fmla="*/ 2147483647 h 462"/>
                <a:gd name="T18" fmla="*/ 2147483647 w 222"/>
                <a:gd name="T19" fmla="*/ 2147483647 h 462"/>
                <a:gd name="T20" fmla="*/ 2147483647 w 222"/>
                <a:gd name="T21" fmla="*/ 2147483647 h 462"/>
                <a:gd name="T22" fmla="*/ 2147483647 w 222"/>
                <a:gd name="T23" fmla="*/ 2147483647 h 462"/>
                <a:gd name="T24" fmla="*/ 0 w 222"/>
                <a:gd name="T25" fmla="*/ 2147483647 h 462"/>
                <a:gd name="T26" fmla="*/ 2147483647 w 222"/>
                <a:gd name="T27" fmla="*/ 2147483647 h 462"/>
                <a:gd name="T28" fmla="*/ 2147483647 w 222"/>
                <a:gd name="T29" fmla="*/ 2147483647 h 462"/>
                <a:gd name="T30" fmla="*/ 2147483647 w 222"/>
                <a:gd name="T31" fmla="*/ 2147483647 h 462"/>
                <a:gd name="T32" fmla="*/ 2147483647 w 222"/>
                <a:gd name="T33" fmla="*/ 2147483647 h 462"/>
                <a:gd name="T34" fmla="*/ 2147483647 w 222"/>
                <a:gd name="T35" fmla="*/ 2147483647 h 462"/>
                <a:gd name="T36" fmla="*/ 2147483647 w 222"/>
                <a:gd name="T37" fmla="*/ 2147483647 h 462"/>
                <a:gd name="T38" fmla="*/ 2147483647 w 222"/>
                <a:gd name="T39" fmla="*/ 2147483647 h 462"/>
                <a:gd name="T40" fmla="*/ 2147483647 w 222"/>
                <a:gd name="T41" fmla="*/ 2147483647 h 462"/>
                <a:gd name="T42" fmla="*/ 2147483647 w 222"/>
                <a:gd name="T43" fmla="*/ 2147483647 h 462"/>
                <a:gd name="T44" fmla="*/ 2147483647 w 222"/>
                <a:gd name="T45" fmla="*/ 2147483647 h 462"/>
                <a:gd name="T46" fmla="*/ 2147483647 w 222"/>
                <a:gd name="T47" fmla="*/ 2147483647 h 462"/>
                <a:gd name="T48" fmla="*/ 2147483647 w 222"/>
                <a:gd name="T49" fmla="*/ 2147483647 h 462"/>
                <a:gd name="T50" fmla="*/ 2147483647 w 222"/>
                <a:gd name="T51" fmla="*/ 2147483647 h 462"/>
                <a:gd name="T52" fmla="*/ 2147483647 w 222"/>
                <a:gd name="T53" fmla="*/ 2147483647 h 462"/>
                <a:gd name="T54" fmla="*/ 2147483647 w 222"/>
                <a:gd name="T55" fmla="*/ 2147483647 h 462"/>
                <a:gd name="T56" fmla="*/ 2147483647 w 222"/>
                <a:gd name="T57" fmla="*/ 2147483647 h 462"/>
                <a:gd name="T58" fmla="*/ 2147483647 w 222"/>
                <a:gd name="T59" fmla="*/ 2147483647 h 462"/>
                <a:gd name="T60" fmla="*/ 2147483647 w 222"/>
                <a:gd name="T61" fmla="*/ 2147483647 h 462"/>
                <a:gd name="T62" fmla="*/ 2147483647 w 222"/>
                <a:gd name="T63" fmla="*/ 2147483647 h 462"/>
                <a:gd name="T64" fmla="*/ 2147483647 w 222"/>
                <a:gd name="T65" fmla="*/ 2147483647 h 462"/>
                <a:gd name="T66" fmla="*/ 2147483647 w 222"/>
                <a:gd name="T67" fmla="*/ 2147483647 h 462"/>
                <a:gd name="T68" fmla="*/ 2147483647 w 222"/>
                <a:gd name="T69" fmla="*/ 2147483647 h 462"/>
                <a:gd name="T70" fmla="*/ 2147483647 w 222"/>
                <a:gd name="T71" fmla="*/ 2147483647 h 462"/>
                <a:gd name="T72" fmla="*/ 2147483647 w 222"/>
                <a:gd name="T73" fmla="*/ 0 h 46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22"/>
                <a:gd name="T112" fmla="*/ 0 h 462"/>
                <a:gd name="T113" fmla="*/ 222 w 222"/>
                <a:gd name="T114" fmla="*/ 462 h 46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22" h="462">
                  <a:moveTo>
                    <a:pt x="56" y="0"/>
                  </a:moveTo>
                  <a:lnTo>
                    <a:pt x="50" y="0"/>
                  </a:lnTo>
                  <a:lnTo>
                    <a:pt x="45" y="1"/>
                  </a:lnTo>
                  <a:lnTo>
                    <a:pt x="39" y="2"/>
                  </a:lnTo>
                  <a:lnTo>
                    <a:pt x="34" y="2"/>
                  </a:lnTo>
                  <a:lnTo>
                    <a:pt x="28" y="4"/>
                  </a:lnTo>
                  <a:lnTo>
                    <a:pt x="24" y="5"/>
                  </a:lnTo>
                  <a:lnTo>
                    <a:pt x="19" y="8"/>
                  </a:lnTo>
                  <a:lnTo>
                    <a:pt x="14" y="9"/>
                  </a:lnTo>
                  <a:lnTo>
                    <a:pt x="11" y="11"/>
                  </a:lnTo>
                  <a:lnTo>
                    <a:pt x="7" y="13"/>
                  </a:lnTo>
                  <a:lnTo>
                    <a:pt x="3" y="15"/>
                  </a:lnTo>
                  <a:lnTo>
                    <a:pt x="0" y="17"/>
                  </a:lnTo>
                  <a:lnTo>
                    <a:pt x="9" y="78"/>
                  </a:lnTo>
                  <a:lnTo>
                    <a:pt x="23" y="138"/>
                  </a:lnTo>
                  <a:lnTo>
                    <a:pt x="42" y="196"/>
                  </a:lnTo>
                  <a:lnTo>
                    <a:pt x="65" y="253"/>
                  </a:lnTo>
                  <a:lnTo>
                    <a:pt x="91" y="309"/>
                  </a:lnTo>
                  <a:lnTo>
                    <a:pt x="121" y="363"/>
                  </a:lnTo>
                  <a:lnTo>
                    <a:pt x="154" y="413"/>
                  </a:lnTo>
                  <a:lnTo>
                    <a:pt x="191" y="462"/>
                  </a:lnTo>
                  <a:lnTo>
                    <a:pt x="196" y="460"/>
                  </a:lnTo>
                  <a:lnTo>
                    <a:pt x="203" y="459"/>
                  </a:lnTo>
                  <a:lnTo>
                    <a:pt x="209" y="456"/>
                  </a:lnTo>
                  <a:lnTo>
                    <a:pt x="214" y="454"/>
                  </a:lnTo>
                  <a:lnTo>
                    <a:pt x="217" y="454"/>
                  </a:lnTo>
                  <a:lnTo>
                    <a:pt x="218" y="452"/>
                  </a:lnTo>
                  <a:lnTo>
                    <a:pt x="221" y="451"/>
                  </a:lnTo>
                  <a:lnTo>
                    <a:pt x="222" y="449"/>
                  </a:lnTo>
                  <a:lnTo>
                    <a:pt x="191" y="398"/>
                  </a:lnTo>
                  <a:lnTo>
                    <a:pt x="163" y="345"/>
                  </a:lnTo>
                  <a:lnTo>
                    <a:pt x="135" y="291"/>
                  </a:lnTo>
                  <a:lnTo>
                    <a:pt x="111" y="237"/>
                  </a:lnTo>
                  <a:lnTo>
                    <a:pt x="91" y="180"/>
                  </a:lnTo>
                  <a:lnTo>
                    <a:pt x="74" y="122"/>
                  </a:lnTo>
                  <a:lnTo>
                    <a:pt x="62" y="62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CC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34" name="Freeform 28"/>
            <p:cNvSpPr>
              <a:spLocks/>
            </p:cNvSpPr>
            <p:nvPr/>
          </p:nvSpPr>
          <p:spPr bwMode="auto">
            <a:xfrm>
              <a:off x="3627438" y="5048250"/>
              <a:ext cx="204787" cy="395288"/>
            </a:xfrm>
            <a:custGeom>
              <a:avLst/>
              <a:gdLst>
                <a:gd name="T0" fmla="*/ 2147483647 w 258"/>
                <a:gd name="T1" fmla="*/ 2147483647 h 499"/>
                <a:gd name="T2" fmla="*/ 2147483647 w 258"/>
                <a:gd name="T3" fmla="*/ 2147483647 h 499"/>
                <a:gd name="T4" fmla="*/ 2147483647 w 258"/>
                <a:gd name="T5" fmla="*/ 2147483647 h 499"/>
                <a:gd name="T6" fmla="*/ 2147483647 w 258"/>
                <a:gd name="T7" fmla="*/ 2147483647 h 499"/>
                <a:gd name="T8" fmla="*/ 2147483647 w 258"/>
                <a:gd name="T9" fmla="*/ 2147483647 h 499"/>
                <a:gd name="T10" fmla="*/ 2147483647 w 258"/>
                <a:gd name="T11" fmla="*/ 2147483647 h 499"/>
                <a:gd name="T12" fmla="*/ 2147483647 w 258"/>
                <a:gd name="T13" fmla="*/ 2147483647 h 499"/>
                <a:gd name="T14" fmla="*/ 2147483647 w 258"/>
                <a:gd name="T15" fmla="*/ 0 h 499"/>
                <a:gd name="T16" fmla="*/ 2147483647 w 258"/>
                <a:gd name="T17" fmla="*/ 2147483647 h 499"/>
                <a:gd name="T18" fmla="*/ 2147483647 w 258"/>
                <a:gd name="T19" fmla="*/ 2147483647 h 499"/>
                <a:gd name="T20" fmla="*/ 2147483647 w 258"/>
                <a:gd name="T21" fmla="*/ 2147483647 h 499"/>
                <a:gd name="T22" fmla="*/ 2147483647 w 258"/>
                <a:gd name="T23" fmla="*/ 2147483647 h 499"/>
                <a:gd name="T24" fmla="*/ 2147483647 w 258"/>
                <a:gd name="T25" fmla="*/ 2147483647 h 499"/>
                <a:gd name="T26" fmla="*/ 2147483647 w 258"/>
                <a:gd name="T27" fmla="*/ 2147483647 h 499"/>
                <a:gd name="T28" fmla="*/ 2147483647 w 258"/>
                <a:gd name="T29" fmla="*/ 2147483647 h 499"/>
                <a:gd name="T30" fmla="*/ 2147483647 w 258"/>
                <a:gd name="T31" fmla="*/ 2147483647 h 499"/>
                <a:gd name="T32" fmla="*/ 2147483647 w 258"/>
                <a:gd name="T33" fmla="*/ 2147483647 h 499"/>
                <a:gd name="T34" fmla="*/ 2147483647 w 258"/>
                <a:gd name="T35" fmla="*/ 2147483647 h 499"/>
                <a:gd name="T36" fmla="*/ 2147483647 w 258"/>
                <a:gd name="T37" fmla="*/ 2147483647 h 499"/>
                <a:gd name="T38" fmla="*/ 2147483647 w 258"/>
                <a:gd name="T39" fmla="*/ 2147483647 h 499"/>
                <a:gd name="T40" fmla="*/ 2147483647 w 258"/>
                <a:gd name="T41" fmla="*/ 2147483647 h 499"/>
                <a:gd name="T42" fmla="*/ 2147483647 w 258"/>
                <a:gd name="T43" fmla="*/ 2147483647 h 499"/>
                <a:gd name="T44" fmla="*/ 2147483647 w 258"/>
                <a:gd name="T45" fmla="*/ 2147483647 h 499"/>
                <a:gd name="T46" fmla="*/ 2147483647 w 258"/>
                <a:gd name="T47" fmla="*/ 2147483647 h 499"/>
                <a:gd name="T48" fmla="*/ 2147483647 w 258"/>
                <a:gd name="T49" fmla="*/ 2147483647 h 499"/>
                <a:gd name="T50" fmla="*/ 2147483647 w 258"/>
                <a:gd name="T51" fmla="*/ 2147483647 h 499"/>
                <a:gd name="T52" fmla="*/ 2147483647 w 258"/>
                <a:gd name="T53" fmla="*/ 2147483647 h 499"/>
                <a:gd name="T54" fmla="*/ 2147483647 w 258"/>
                <a:gd name="T55" fmla="*/ 2147483647 h 499"/>
                <a:gd name="T56" fmla="*/ 2147483647 w 258"/>
                <a:gd name="T57" fmla="*/ 2147483647 h 499"/>
                <a:gd name="T58" fmla="*/ 2147483647 w 258"/>
                <a:gd name="T59" fmla="*/ 2147483647 h 499"/>
                <a:gd name="T60" fmla="*/ 2147483647 w 258"/>
                <a:gd name="T61" fmla="*/ 2147483647 h 499"/>
                <a:gd name="T62" fmla="*/ 2147483647 w 258"/>
                <a:gd name="T63" fmla="*/ 2147483647 h 499"/>
                <a:gd name="T64" fmla="*/ 0 w 258"/>
                <a:gd name="T65" fmla="*/ 2147483647 h 499"/>
                <a:gd name="T66" fmla="*/ 2147483647 w 258"/>
                <a:gd name="T67" fmla="*/ 2147483647 h 499"/>
                <a:gd name="T68" fmla="*/ 2147483647 w 258"/>
                <a:gd name="T69" fmla="*/ 2147483647 h 499"/>
                <a:gd name="T70" fmla="*/ 2147483647 w 258"/>
                <a:gd name="T71" fmla="*/ 2147483647 h 499"/>
                <a:gd name="T72" fmla="*/ 2147483647 w 258"/>
                <a:gd name="T73" fmla="*/ 2147483647 h 499"/>
                <a:gd name="T74" fmla="*/ 2147483647 w 258"/>
                <a:gd name="T75" fmla="*/ 2147483647 h 499"/>
                <a:gd name="T76" fmla="*/ 2147483647 w 258"/>
                <a:gd name="T77" fmla="*/ 2147483647 h 499"/>
                <a:gd name="T78" fmla="*/ 2147483647 w 258"/>
                <a:gd name="T79" fmla="*/ 2147483647 h 499"/>
                <a:gd name="T80" fmla="*/ 2147483647 w 258"/>
                <a:gd name="T81" fmla="*/ 2147483647 h 499"/>
                <a:gd name="T82" fmla="*/ 2147483647 w 258"/>
                <a:gd name="T83" fmla="*/ 2147483647 h 499"/>
                <a:gd name="T84" fmla="*/ 2147483647 w 258"/>
                <a:gd name="T85" fmla="*/ 2147483647 h 499"/>
                <a:gd name="T86" fmla="*/ 2147483647 w 258"/>
                <a:gd name="T87" fmla="*/ 2147483647 h 499"/>
                <a:gd name="T88" fmla="*/ 2147483647 w 258"/>
                <a:gd name="T89" fmla="*/ 2147483647 h 499"/>
                <a:gd name="T90" fmla="*/ 2147483647 w 258"/>
                <a:gd name="T91" fmla="*/ 2147483647 h 49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58"/>
                <a:gd name="T139" fmla="*/ 0 h 499"/>
                <a:gd name="T140" fmla="*/ 258 w 258"/>
                <a:gd name="T141" fmla="*/ 499 h 49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58" h="499">
                  <a:moveTo>
                    <a:pt x="255" y="459"/>
                  </a:moveTo>
                  <a:lnTo>
                    <a:pt x="227" y="412"/>
                  </a:lnTo>
                  <a:lnTo>
                    <a:pt x="199" y="362"/>
                  </a:lnTo>
                  <a:lnTo>
                    <a:pt x="172" y="309"/>
                  </a:lnTo>
                  <a:lnTo>
                    <a:pt x="148" y="255"/>
                  </a:lnTo>
                  <a:lnTo>
                    <a:pt x="126" y="199"/>
                  </a:lnTo>
                  <a:lnTo>
                    <a:pt x="109" y="140"/>
                  </a:lnTo>
                  <a:lnTo>
                    <a:pt x="97" y="79"/>
                  </a:lnTo>
                  <a:lnTo>
                    <a:pt x="90" y="16"/>
                  </a:lnTo>
                  <a:lnTo>
                    <a:pt x="90" y="14"/>
                  </a:lnTo>
                  <a:lnTo>
                    <a:pt x="88" y="10"/>
                  </a:lnTo>
                  <a:lnTo>
                    <a:pt x="87" y="7"/>
                  </a:lnTo>
                  <a:lnTo>
                    <a:pt x="84" y="4"/>
                  </a:lnTo>
                  <a:lnTo>
                    <a:pt x="82" y="3"/>
                  </a:lnTo>
                  <a:lnTo>
                    <a:pt x="79" y="2"/>
                  </a:lnTo>
                  <a:lnTo>
                    <a:pt x="75" y="0"/>
                  </a:lnTo>
                  <a:lnTo>
                    <a:pt x="72" y="0"/>
                  </a:lnTo>
                  <a:lnTo>
                    <a:pt x="64" y="2"/>
                  </a:lnTo>
                  <a:lnTo>
                    <a:pt x="57" y="3"/>
                  </a:lnTo>
                  <a:lnTo>
                    <a:pt x="49" y="4"/>
                  </a:lnTo>
                  <a:lnTo>
                    <a:pt x="42" y="6"/>
                  </a:lnTo>
                  <a:lnTo>
                    <a:pt x="42" y="42"/>
                  </a:lnTo>
                  <a:lnTo>
                    <a:pt x="46" y="41"/>
                  </a:lnTo>
                  <a:lnTo>
                    <a:pt x="51" y="39"/>
                  </a:lnTo>
                  <a:lnTo>
                    <a:pt x="55" y="39"/>
                  </a:lnTo>
                  <a:lnTo>
                    <a:pt x="59" y="38"/>
                  </a:lnTo>
                  <a:lnTo>
                    <a:pt x="67" y="98"/>
                  </a:lnTo>
                  <a:lnTo>
                    <a:pt x="79" y="156"/>
                  </a:lnTo>
                  <a:lnTo>
                    <a:pt x="95" y="211"/>
                  </a:lnTo>
                  <a:lnTo>
                    <a:pt x="116" y="264"/>
                  </a:lnTo>
                  <a:lnTo>
                    <a:pt x="139" y="317"/>
                  </a:lnTo>
                  <a:lnTo>
                    <a:pt x="163" y="366"/>
                  </a:lnTo>
                  <a:lnTo>
                    <a:pt x="189" y="413"/>
                  </a:lnTo>
                  <a:lnTo>
                    <a:pt x="216" y="459"/>
                  </a:lnTo>
                  <a:lnTo>
                    <a:pt x="181" y="412"/>
                  </a:lnTo>
                  <a:lnTo>
                    <a:pt x="149" y="362"/>
                  </a:lnTo>
                  <a:lnTo>
                    <a:pt x="121" y="310"/>
                  </a:lnTo>
                  <a:lnTo>
                    <a:pt x="97" y="259"/>
                  </a:lnTo>
                  <a:lnTo>
                    <a:pt x="76" y="206"/>
                  </a:lnTo>
                  <a:lnTo>
                    <a:pt x="59" y="152"/>
                  </a:lnTo>
                  <a:lnTo>
                    <a:pt x="46" y="98"/>
                  </a:lnTo>
                  <a:lnTo>
                    <a:pt x="37" y="44"/>
                  </a:lnTo>
                  <a:lnTo>
                    <a:pt x="38" y="44"/>
                  </a:lnTo>
                  <a:lnTo>
                    <a:pt x="40" y="42"/>
                  </a:lnTo>
                  <a:lnTo>
                    <a:pt x="41" y="42"/>
                  </a:lnTo>
                  <a:lnTo>
                    <a:pt x="42" y="42"/>
                  </a:lnTo>
                  <a:lnTo>
                    <a:pt x="42" y="6"/>
                  </a:lnTo>
                  <a:lnTo>
                    <a:pt x="38" y="7"/>
                  </a:lnTo>
                  <a:lnTo>
                    <a:pt x="34" y="8"/>
                  </a:lnTo>
                  <a:lnTo>
                    <a:pt x="29" y="11"/>
                  </a:lnTo>
                  <a:lnTo>
                    <a:pt x="25" y="12"/>
                  </a:lnTo>
                  <a:lnTo>
                    <a:pt x="22" y="14"/>
                  </a:lnTo>
                  <a:lnTo>
                    <a:pt x="17" y="16"/>
                  </a:lnTo>
                  <a:lnTo>
                    <a:pt x="10" y="19"/>
                  </a:lnTo>
                  <a:lnTo>
                    <a:pt x="7" y="20"/>
                  </a:lnTo>
                  <a:lnTo>
                    <a:pt x="3" y="23"/>
                  </a:lnTo>
                  <a:lnTo>
                    <a:pt x="2" y="27"/>
                  </a:lnTo>
                  <a:lnTo>
                    <a:pt x="0" y="31"/>
                  </a:lnTo>
                  <a:lnTo>
                    <a:pt x="0" y="37"/>
                  </a:lnTo>
                  <a:lnTo>
                    <a:pt x="10" y="96"/>
                  </a:lnTo>
                  <a:lnTo>
                    <a:pt x="23" y="156"/>
                  </a:lnTo>
                  <a:lnTo>
                    <a:pt x="41" y="214"/>
                  </a:lnTo>
                  <a:lnTo>
                    <a:pt x="64" y="272"/>
                  </a:lnTo>
                  <a:lnTo>
                    <a:pt x="90" y="329"/>
                  </a:lnTo>
                  <a:lnTo>
                    <a:pt x="121" y="385"/>
                  </a:lnTo>
                  <a:lnTo>
                    <a:pt x="155" y="439"/>
                  </a:lnTo>
                  <a:lnTo>
                    <a:pt x="194" y="492"/>
                  </a:lnTo>
                  <a:lnTo>
                    <a:pt x="198" y="496"/>
                  </a:lnTo>
                  <a:lnTo>
                    <a:pt x="204" y="497"/>
                  </a:lnTo>
                  <a:lnTo>
                    <a:pt x="208" y="499"/>
                  </a:lnTo>
                  <a:lnTo>
                    <a:pt x="213" y="499"/>
                  </a:lnTo>
                  <a:lnTo>
                    <a:pt x="239" y="489"/>
                  </a:lnTo>
                  <a:lnTo>
                    <a:pt x="240" y="488"/>
                  </a:lnTo>
                  <a:lnTo>
                    <a:pt x="243" y="486"/>
                  </a:lnTo>
                  <a:lnTo>
                    <a:pt x="246" y="485"/>
                  </a:lnTo>
                  <a:lnTo>
                    <a:pt x="247" y="484"/>
                  </a:lnTo>
                  <a:lnTo>
                    <a:pt x="248" y="482"/>
                  </a:lnTo>
                  <a:lnTo>
                    <a:pt x="251" y="481"/>
                  </a:lnTo>
                  <a:lnTo>
                    <a:pt x="254" y="478"/>
                  </a:lnTo>
                  <a:lnTo>
                    <a:pt x="256" y="476"/>
                  </a:lnTo>
                  <a:lnTo>
                    <a:pt x="258" y="472"/>
                  </a:lnTo>
                  <a:lnTo>
                    <a:pt x="258" y="469"/>
                  </a:lnTo>
                  <a:lnTo>
                    <a:pt x="258" y="465"/>
                  </a:lnTo>
                  <a:lnTo>
                    <a:pt x="256" y="462"/>
                  </a:lnTo>
                  <a:lnTo>
                    <a:pt x="255" y="4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35" name="Freeform 29"/>
            <p:cNvSpPr>
              <a:spLocks/>
            </p:cNvSpPr>
            <p:nvPr/>
          </p:nvSpPr>
          <p:spPr bwMode="auto">
            <a:xfrm>
              <a:off x="3232150" y="4503738"/>
              <a:ext cx="295275" cy="360362"/>
            </a:xfrm>
            <a:custGeom>
              <a:avLst/>
              <a:gdLst>
                <a:gd name="T0" fmla="*/ 2147483647 w 371"/>
                <a:gd name="T1" fmla="*/ 2147483647 h 454"/>
                <a:gd name="T2" fmla="*/ 2147483647 w 371"/>
                <a:gd name="T3" fmla="*/ 2147483647 h 454"/>
                <a:gd name="T4" fmla="*/ 2147483647 w 371"/>
                <a:gd name="T5" fmla="*/ 2147483647 h 454"/>
                <a:gd name="T6" fmla="*/ 2147483647 w 371"/>
                <a:gd name="T7" fmla="*/ 2147483647 h 454"/>
                <a:gd name="T8" fmla="*/ 2147483647 w 371"/>
                <a:gd name="T9" fmla="*/ 2147483647 h 454"/>
                <a:gd name="T10" fmla="*/ 2147483647 w 371"/>
                <a:gd name="T11" fmla="*/ 2147483647 h 454"/>
                <a:gd name="T12" fmla="*/ 2147483647 w 371"/>
                <a:gd name="T13" fmla="*/ 2147483647 h 454"/>
                <a:gd name="T14" fmla="*/ 2147483647 w 371"/>
                <a:gd name="T15" fmla="*/ 2147483647 h 454"/>
                <a:gd name="T16" fmla="*/ 2147483647 w 371"/>
                <a:gd name="T17" fmla="*/ 2147483647 h 454"/>
                <a:gd name="T18" fmla="*/ 2147483647 w 371"/>
                <a:gd name="T19" fmla="*/ 2147483647 h 454"/>
                <a:gd name="T20" fmla="*/ 2147483647 w 371"/>
                <a:gd name="T21" fmla="*/ 2147483647 h 454"/>
                <a:gd name="T22" fmla="*/ 2147483647 w 371"/>
                <a:gd name="T23" fmla="*/ 2147483647 h 454"/>
                <a:gd name="T24" fmla="*/ 2147483647 w 371"/>
                <a:gd name="T25" fmla="*/ 2147483647 h 454"/>
                <a:gd name="T26" fmla="*/ 2147483647 w 371"/>
                <a:gd name="T27" fmla="*/ 2147483647 h 454"/>
                <a:gd name="T28" fmla="*/ 2147483647 w 371"/>
                <a:gd name="T29" fmla="*/ 2147483647 h 454"/>
                <a:gd name="T30" fmla="*/ 2147483647 w 371"/>
                <a:gd name="T31" fmla="*/ 2147483647 h 454"/>
                <a:gd name="T32" fmla="*/ 2147483647 w 371"/>
                <a:gd name="T33" fmla="*/ 2147483647 h 454"/>
                <a:gd name="T34" fmla="*/ 2147483647 w 371"/>
                <a:gd name="T35" fmla="*/ 2147483647 h 454"/>
                <a:gd name="T36" fmla="*/ 2147483647 w 371"/>
                <a:gd name="T37" fmla="*/ 2147483647 h 454"/>
                <a:gd name="T38" fmla="*/ 2147483647 w 371"/>
                <a:gd name="T39" fmla="*/ 2147483647 h 454"/>
                <a:gd name="T40" fmla="*/ 0 w 371"/>
                <a:gd name="T41" fmla="*/ 2147483647 h 454"/>
                <a:gd name="T42" fmla="*/ 0 w 371"/>
                <a:gd name="T43" fmla="*/ 2147483647 h 454"/>
                <a:gd name="T44" fmla="*/ 2147483647 w 371"/>
                <a:gd name="T45" fmla="*/ 2147483647 h 454"/>
                <a:gd name="T46" fmla="*/ 2147483647 w 371"/>
                <a:gd name="T47" fmla="*/ 2147483647 h 454"/>
                <a:gd name="T48" fmla="*/ 2147483647 w 371"/>
                <a:gd name="T49" fmla="*/ 2147483647 h 454"/>
                <a:gd name="T50" fmla="*/ 2147483647 w 371"/>
                <a:gd name="T51" fmla="*/ 2147483647 h 454"/>
                <a:gd name="T52" fmla="*/ 2147483647 w 371"/>
                <a:gd name="T53" fmla="*/ 2147483647 h 454"/>
                <a:gd name="T54" fmla="*/ 2147483647 w 371"/>
                <a:gd name="T55" fmla="*/ 0 h 454"/>
                <a:gd name="T56" fmla="*/ 2147483647 w 371"/>
                <a:gd name="T57" fmla="*/ 2147483647 h 454"/>
                <a:gd name="T58" fmla="*/ 2147483647 w 371"/>
                <a:gd name="T59" fmla="*/ 2147483647 h 454"/>
                <a:gd name="T60" fmla="*/ 2147483647 w 371"/>
                <a:gd name="T61" fmla="*/ 2147483647 h 454"/>
                <a:gd name="T62" fmla="*/ 2147483647 w 371"/>
                <a:gd name="T63" fmla="*/ 2147483647 h 454"/>
                <a:gd name="T64" fmla="*/ 2147483647 w 371"/>
                <a:gd name="T65" fmla="*/ 2147483647 h 454"/>
                <a:gd name="T66" fmla="*/ 2147483647 w 371"/>
                <a:gd name="T67" fmla="*/ 2147483647 h 454"/>
                <a:gd name="T68" fmla="*/ 2147483647 w 371"/>
                <a:gd name="T69" fmla="*/ 2147483647 h 454"/>
                <a:gd name="T70" fmla="*/ 2147483647 w 371"/>
                <a:gd name="T71" fmla="*/ 2147483647 h 454"/>
                <a:gd name="T72" fmla="*/ 2147483647 w 371"/>
                <a:gd name="T73" fmla="*/ 2147483647 h 454"/>
                <a:gd name="T74" fmla="*/ 2147483647 w 371"/>
                <a:gd name="T75" fmla="*/ 2147483647 h 454"/>
                <a:gd name="T76" fmla="*/ 2147483647 w 371"/>
                <a:gd name="T77" fmla="*/ 2147483647 h 454"/>
                <a:gd name="T78" fmla="*/ 2147483647 w 371"/>
                <a:gd name="T79" fmla="*/ 2147483647 h 454"/>
                <a:gd name="T80" fmla="*/ 2147483647 w 371"/>
                <a:gd name="T81" fmla="*/ 2147483647 h 454"/>
                <a:gd name="T82" fmla="*/ 2147483647 w 371"/>
                <a:gd name="T83" fmla="*/ 2147483647 h 454"/>
                <a:gd name="T84" fmla="*/ 2147483647 w 371"/>
                <a:gd name="T85" fmla="*/ 2147483647 h 454"/>
                <a:gd name="T86" fmla="*/ 2147483647 w 371"/>
                <a:gd name="T87" fmla="*/ 2147483647 h 454"/>
                <a:gd name="T88" fmla="*/ 2147483647 w 371"/>
                <a:gd name="T89" fmla="*/ 2147483647 h 454"/>
                <a:gd name="T90" fmla="*/ 2147483647 w 371"/>
                <a:gd name="T91" fmla="*/ 2147483647 h 454"/>
                <a:gd name="T92" fmla="*/ 2147483647 w 371"/>
                <a:gd name="T93" fmla="*/ 2147483647 h 454"/>
                <a:gd name="T94" fmla="*/ 2147483647 w 371"/>
                <a:gd name="T95" fmla="*/ 2147483647 h 454"/>
                <a:gd name="T96" fmla="*/ 2147483647 w 371"/>
                <a:gd name="T97" fmla="*/ 2147483647 h 45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1"/>
                <a:gd name="T148" fmla="*/ 0 h 454"/>
                <a:gd name="T149" fmla="*/ 371 w 371"/>
                <a:gd name="T150" fmla="*/ 454 h 45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1" h="454">
                  <a:moveTo>
                    <a:pt x="316" y="441"/>
                  </a:moveTo>
                  <a:lnTo>
                    <a:pt x="302" y="447"/>
                  </a:lnTo>
                  <a:lnTo>
                    <a:pt x="287" y="451"/>
                  </a:lnTo>
                  <a:lnTo>
                    <a:pt x="272" y="454"/>
                  </a:lnTo>
                  <a:lnTo>
                    <a:pt x="256" y="454"/>
                  </a:lnTo>
                  <a:lnTo>
                    <a:pt x="238" y="451"/>
                  </a:lnTo>
                  <a:lnTo>
                    <a:pt x="222" y="447"/>
                  </a:lnTo>
                  <a:lnTo>
                    <a:pt x="205" y="441"/>
                  </a:lnTo>
                  <a:lnTo>
                    <a:pt x="187" y="433"/>
                  </a:lnTo>
                  <a:lnTo>
                    <a:pt x="169" y="422"/>
                  </a:lnTo>
                  <a:lnTo>
                    <a:pt x="153" y="410"/>
                  </a:lnTo>
                  <a:lnTo>
                    <a:pt x="136" y="396"/>
                  </a:lnTo>
                  <a:lnTo>
                    <a:pt x="119" y="380"/>
                  </a:lnTo>
                  <a:lnTo>
                    <a:pt x="103" y="362"/>
                  </a:lnTo>
                  <a:lnTo>
                    <a:pt x="88" y="344"/>
                  </a:lnTo>
                  <a:lnTo>
                    <a:pt x="73" y="324"/>
                  </a:lnTo>
                  <a:lnTo>
                    <a:pt x="60" y="302"/>
                  </a:lnTo>
                  <a:lnTo>
                    <a:pt x="35" y="258"/>
                  </a:lnTo>
                  <a:lnTo>
                    <a:pt x="18" y="213"/>
                  </a:lnTo>
                  <a:lnTo>
                    <a:pt x="6" y="170"/>
                  </a:lnTo>
                  <a:lnTo>
                    <a:pt x="0" y="129"/>
                  </a:lnTo>
                  <a:lnTo>
                    <a:pt x="0" y="91"/>
                  </a:lnTo>
                  <a:lnTo>
                    <a:pt x="7" y="59"/>
                  </a:lnTo>
                  <a:lnTo>
                    <a:pt x="22" y="32"/>
                  </a:lnTo>
                  <a:lnTo>
                    <a:pt x="45" y="13"/>
                  </a:lnTo>
                  <a:lnTo>
                    <a:pt x="58" y="6"/>
                  </a:lnTo>
                  <a:lnTo>
                    <a:pt x="75" y="2"/>
                  </a:lnTo>
                  <a:lnTo>
                    <a:pt x="91" y="0"/>
                  </a:lnTo>
                  <a:lnTo>
                    <a:pt x="108" y="2"/>
                  </a:lnTo>
                  <a:lnTo>
                    <a:pt x="126" y="6"/>
                  </a:lnTo>
                  <a:lnTo>
                    <a:pt x="145" y="11"/>
                  </a:lnTo>
                  <a:lnTo>
                    <a:pt x="164" y="19"/>
                  </a:lnTo>
                  <a:lnTo>
                    <a:pt x="183" y="29"/>
                  </a:lnTo>
                  <a:lnTo>
                    <a:pt x="202" y="41"/>
                  </a:lnTo>
                  <a:lnTo>
                    <a:pt x="221" y="55"/>
                  </a:lnTo>
                  <a:lnTo>
                    <a:pt x="240" y="70"/>
                  </a:lnTo>
                  <a:lnTo>
                    <a:pt x="257" y="87"/>
                  </a:lnTo>
                  <a:lnTo>
                    <a:pt x="275" y="105"/>
                  </a:lnTo>
                  <a:lnTo>
                    <a:pt x="291" y="125"/>
                  </a:lnTo>
                  <a:lnTo>
                    <a:pt x="306" y="145"/>
                  </a:lnTo>
                  <a:lnTo>
                    <a:pt x="320" y="167"/>
                  </a:lnTo>
                  <a:lnTo>
                    <a:pt x="343" y="212"/>
                  </a:lnTo>
                  <a:lnTo>
                    <a:pt x="359" y="254"/>
                  </a:lnTo>
                  <a:lnTo>
                    <a:pt x="368" y="294"/>
                  </a:lnTo>
                  <a:lnTo>
                    <a:pt x="371" y="332"/>
                  </a:lnTo>
                  <a:lnTo>
                    <a:pt x="367" y="368"/>
                  </a:lnTo>
                  <a:lnTo>
                    <a:pt x="356" y="397"/>
                  </a:lnTo>
                  <a:lnTo>
                    <a:pt x="339" y="422"/>
                  </a:lnTo>
                  <a:lnTo>
                    <a:pt x="316" y="4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36" name="Freeform 30"/>
            <p:cNvSpPr>
              <a:spLocks/>
            </p:cNvSpPr>
            <p:nvPr/>
          </p:nvSpPr>
          <p:spPr bwMode="auto">
            <a:xfrm>
              <a:off x="3221038" y="4492625"/>
              <a:ext cx="315912" cy="382588"/>
            </a:xfrm>
            <a:custGeom>
              <a:avLst/>
              <a:gdLst>
                <a:gd name="T0" fmla="*/ 2147483647 w 400"/>
                <a:gd name="T1" fmla="*/ 2147483647 h 482"/>
                <a:gd name="T2" fmla="*/ 2147483647 w 400"/>
                <a:gd name="T3" fmla="*/ 2147483647 h 482"/>
                <a:gd name="T4" fmla="*/ 2147483647 w 400"/>
                <a:gd name="T5" fmla="*/ 2147483647 h 482"/>
                <a:gd name="T6" fmla="*/ 2147483647 w 400"/>
                <a:gd name="T7" fmla="*/ 2147483647 h 482"/>
                <a:gd name="T8" fmla="*/ 2147483647 w 400"/>
                <a:gd name="T9" fmla="*/ 2147483647 h 482"/>
                <a:gd name="T10" fmla="*/ 2147483647 w 400"/>
                <a:gd name="T11" fmla="*/ 2147483647 h 482"/>
                <a:gd name="T12" fmla="*/ 2147483647 w 400"/>
                <a:gd name="T13" fmla="*/ 2147483647 h 482"/>
                <a:gd name="T14" fmla="*/ 2147483647 w 400"/>
                <a:gd name="T15" fmla="*/ 2147483647 h 482"/>
                <a:gd name="T16" fmla="*/ 2147483647 w 400"/>
                <a:gd name="T17" fmla="*/ 2147483647 h 482"/>
                <a:gd name="T18" fmla="*/ 2147483647 w 400"/>
                <a:gd name="T19" fmla="*/ 2147483647 h 482"/>
                <a:gd name="T20" fmla="*/ 2147483647 w 400"/>
                <a:gd name="T21" fmla="*/ 2147483647 h 482"/>
                <a:gd name="T22" fmla="*/ 2147483647 w 400"/>
                <a:gd name="T23" fmla="*/ 2147483647 h 482"/>
                <a:gd name="T24" fmla="*/ 2147483647 w 400"/>
                <a:gd name="T25" fmla="*/ 2147483647 h 482"/>
                <a:gd name="T26" fmla="*/ 2147483647 w 400"/>
                <a:gd name="T27" fmla="*/ 2147483647 h 482"/>
                <a:gd name="T28" fmla="*/ 2147483647 w 400"/>
                <a:gd name="T29" fmla="*/ 2147483647 h 482"/>
                <a:gd name="T30" fmla="*/ 2147483647 w 400"/>
                <a:gd name="T31" fmla="*/ 2147483647 h 482"/>
                <a:gd name="T32" fmla="*/ 2147483647 w 400"/>
                <a:gd name="T33" fmla="*/ 2147483647 h 482"/>
                <a:gd name="T34" fmla="*/ 2147483647 w 400"/>
                <a:gd name="T35" fmla="*/ 2147483647 h 482"/>
                <a:gd name="T36" fmla="*/ 2147483647 w 400"/>
                <a:gd name="T37" fmla="*/ 2147483647 h 482"/>
                <a:gd name="T38" fmla="*/ 2147483647 w 400"/>
                <a:gd name="T39" fmla="*/ 2147483647 h 482"/>
                <a:gd name="T40" fmla="*/ 2147483647 w 400"/>
                <a:gd name="T41" fmla="*/ 2147483647 h 482"/>
                <a:gd name="T42" fmla="*/ 2147483647 w 400"/>
                <a:gd name="T43" fmla="*/ 2147483647 h 482"/>
                <a:gd name="T44" fmla="*/ 2147483647 w 400"/>
                <a:gd name="T45" fmla="*/ 2147483647 h 482"/>
                <a:gd name="T46" fmla="*/ 2147483647 w 400"/>
                <a:gd name="T47" fmla="*/ 2147483647 h 482"/>
                <a:gd name="T48" fmla="*/ 2147483647 w 400"/>
                <a:gd name="T49" fmla="*/ 2147483647 h 482"/>
                <a:gd name="T50" fmla="*/ 2147483647 w 400"/>
                <a:gd name="T51" fmla="*/ 2147483647 h 482"/>
                <a:gd name="T52" fmla="*/ 2147483647 w 400"/>
                <a:gd name="T53" fmla="*/ 2147483647 h 482"/>
                <a:gd name="T54" fmla="*/ 2147483647 w 400"/>
                <a:gd name="T55" fmla="*/ 2147483647 h 482"/>
                <a:gd name="T56" fmla="*/ 2147483647 w 400"/>
                <a:gd name="T57" fmla="*/ 2147483647 h 482"/>
                <a:gd name="T58" fmla="*/ 2147483647 w 400"/>
                <a:gd name="T59" fmla="*/ 2147483647 h 482"/>
                <a:gd name="T60" fmla="*/ 2147483647 w 400"/>
                <a:gd name="T61" fmla="*/ 2147483647 h 482"/>
                <a:gd name="T62" fmla="*/ 2147483647 w 400"/>
                <a:gd name="T63" fmla="*/ 2147483647 h 482"/>
                <a:gd name="T64" fmla="*/ 2147483647 w 400"/>
                <a:gd name="T65" fmla="*/ 2147483647 h 482"/>
                <a:gd name="T66" fmla="*/ 2147483647 w 400"/>
                <a:gd name="T67" fmla="*/ 2147483647 h 482"/>
                <a:gd name="T68" fmla="*/ 2147483647 w 400"/>
                <a:gd name="T69" fmla="*/ 2147483647 h 482"/>
                <a:gd name="T70" fmla="*/ 2147483647 w 400"/>
                <a:gd name="T71" fmla="*/ 2147483647 h 482"/>
                <a:gd name="T72" fmla="*/ 2147483647 w 400"/>
                <a:gd name="T73" fmla="*/ 2147483647 h 482"/>
                <a:gd name="T74" fmla="*/ 2147483647 w 400"/>
                <a:gd name="T75" fmla="*/ 2147483647 h 482"/>
                <a:gd name="T76" fmla="*/ 2147483647 w 400"/>
                <a:gd name="T77" fmla="*/ 2147483647 h 482"/>
                <a:gd name="T78" fmla="*/ 2147483647 w 400"/>
                <a:gd name="T79" fmla="*/ 2147483647 h 482"/>
                <a:gd name="T80" fmla="*/ 2147483647 w 400"/>
                <a:gd name="T81" fmla="*/ 2147483647 h 482"/>
                <a:gd name="T82" fmla="*/ 2147483647 w 400"/>
                <a:gd name="T83" fmla="*/ 2147483647 h 482"/>
                <a:gd name="T84" fmla="*/ 2147483647 w 400"/>
                <a:gd name="T85" fmla="*/ 2147483647 h 482"/>
                <a:gd name="T86" fmla="*/ 2147483647 w 400"/>
                <a:gd name="T87" fmla="*/ 2147483647 h 482"/>
                <a:gd name="T88" fmla="*/ 2147483647 w 400"/>
                <a:gd name="T89" fmla="*/ 2147483647 h 482"/>
                <a:gd name="T90" fmla="*/ 2147483647 w 400"/>
                <a:gd name="T91" fmla="*/ 2147483647 h 482"/>
                <a:gd name="T92" fmla="*/ 2147483647 w 400"/>
                <a:gd name="T93" fmla="*/ 2147483647 h 482"/>
                <a:gd name="T94" fmla="*/ 2147483647 w 400"/>
                <a:gd name="T95" fmla="*/ 2147483647 h 482"/>
                <a:gd name="T96" fmla="*/ 2147483647 w 400"/>
                <a:gd name="T97" fmla="*/ 2147483647 h 482"/>
                <a:gd name="T98" fmla="*/ 2147483647 w 400"/>
                <a:gd name="T99" fmla="*/ 2147483647 h 482"/>
                <a:gd name="T100" fmla="*/ 2147483647 w 400"/>
                <a:gd name="T101" fmla="*/ 2147483647 h 482"/>
                <a:gd name="T102" fmla="*/ 2147483647 w 400"/>
                <a:gd name="T103" fmla="*/ 2147483647 h 482"/>
                <a:gd name="T104" fmla="*/ 2147483647 w 400"/>
                <a:gd name="T105" fmla="*/ 2147483647 h 482"/>
                <a:gd name="T106" fmla="*/ 2147483647 w 400"/>
                <a:gd name="T107" fmla="*/ 2147483647 h 482"/>
                <a:gd name="T108" fmla="*/ 2147483647 w 400"/>
                <a:gd name="T109" fmla="*/ 2147483647 h 482"/>
                <a:gd name="T110" fmla="*/ 2147483647 w 400"/>
                <a:gd name="T111" fmla="*/ 2147483647 h 482"/>
                <a:gd name="T112" fmla="*/ 2147483647 w 400"/>
                <a:gd name="T113" fmla="*/ 2147483647 h 482"/>
                <a:gd name="T114" fmla="*/ 2147483647 w 400"/>
                <a:gd name="T115" fmla="*/ 2147483647 h 48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00"/>
                <a:gd name="T175" fmla="*/ 0 h 482"/>
                <a:gd name="T176" fmla="*/ 400 w 400"/>
                <a:gd name="T177" fmla="*/ 482 h 48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00" h="482">
                  <a:moveTo>
                    <a:pt x="348" y="173"/>
                  </a:moveTo>
                  <a:lnTo>
                    <a:pt x="343" y="165"/>
                  </a:lnTo>
                  <a:lnTo>
                    <a:pt x="337" y="157"/>
                  </a:lnTo>
                  <a:lnTo>
                    <a:pt x="332" y="149"/>
                  </a:lnTo>
                  <a:lnTo>
                    <a:pt x="327" y="142"/>
                  </a:lnTo>
                  <a:lnTo>
                    <a:pt x="321" y="134"/>
                  </a:lnTo>
                  <a:lnTo>
                    <a:pt x="316" y="127"/>
                  </a:lnTo>
                  <a:lnTo>
                    <a:pt x="310" y="120"/>
                  </a:lnTo>
                  <a:lnTo>
                    <a:pt x="305" y="114"/>
                  </a:lnTo>
                  <a:lnTo>
                    <a:pt x="299" y="119"/>
                  </a:lnTo>
                  <a:lnTo>
                    <a:pt x="294" y="123"/>
                  </a:lnTo>
                  <a:lnTo>
                    <a:pt x="289" y="129"/>
                  </a:lnTo>
                  <a:lnTo>
                    <a:pt x="283" y="134"/>
                  </a:lnTo>
                  <a:lnTo>
                    <a:pt x="294" y="146"/>
                  </a:lnTo>
                  <a:lnTo>
                    <a:pt x="305" y="160"/>
                  </a:lnTo>
                  <a:lnTo>
                    <a:pt x="314" y="173"/>
                  </a:lnTo>
                  <a:lnTo>
                    <a:pt x="322" y="187"/>
                  </a:lnTo>
                  <a:lnTo>
                    <a:pt x="333" y="207"/>
                  </a:lnTo>
                  <a:lnTo>
                    <a:pt x="344" y="227"/>
                  </a:lnTo>
                  <a:lnTo>
                    <a:pt x="352" y="248"/>
                  </a:lnTo>
                  <a:lnTo>
                    <a:pt x="359" y="268"/>
                  </a:lnTo>
                  <a:lnTo>
                    <a:pt x="364" y="287"/>
                  </a:lnTo>
                  <a:lnTo>
                    <a:pt x="369" y="306"/>
                  </a:lnTo>
                  <a:lnTo>
                    <a:pt x="370" y="324"/>
                  </a:lnTo>
                  <a:lnTo>
                    <a:pt x="371" y="341"/>
                  </a:lnTo>
                  <a:lnTo>
                    <a:pt x="370" y="357"/>
                  </a:lnTo>
                  <a:lnTo>
                    <a:pt x="369" y="372"/>
                  </a:lnTo>
                  <a:lnTo>
                    <a:pt x="364" y="387"/>
                  </a:lnTo>
                  <a:lnTo>
                    <a:pt x="359" y="401"/>
                  </a:lnTo>
                  <a:lnTo>
                    <a:pt x="352" y="412"/>
                  </a:lnTo>
                  <a:lnTo>
                    <a:pt x="344" y="423"/>
                  </a:lnTo>
                  <a:lnTo>
                    <a:pt x="333" y="432"/>
                  </a:lnTo>
                  <a:lnTo>
                    <a:pt x="322" y="440"/>
                  </a:lnTo>
                  <a:lnTo>
                    <a:pt x="310" y="447"/>
                  </a:lnTo>
                  <a:lnTo>
                    <a:pt x="297" y="451"/>
                  </a:lnTo>
                  <a:lnTo>
                    <a:pt x="283" y="452"/>
                  </a:lnTo>
                  <a:lnTo>
                    <a:pt x="268" y="452"/>
                  </a:lnTo>
                  <a:lnTo>
                    <a:pt x="252" y="450"/>
                  </a:lnTo>
                  <a:lnTo>
                    <a:pt x="237" y="446"/>
                  </a:lnTo>
                  <a:lnTo>
                    <a:pt x="221" y="439"/>
                  </a:lnTo>
                  <a:lnTo>
                    <a:pt x="205" y="431"/>
                  </a:lnTo>
                  <a:lnTo>
                    <a:pt x="190" y="421"/>
                  </a:lnTo>
                  <a:lnTo>
                    <a:pt x="174" y="409"/>
                  </a:lnTo>
                  <a:lnTo>
                    <a:pt x="157" y="395"/>
                  </a:lnTo>
                  <a:lnTo>
                    <a:pt x="142" y="382"/>
                  </a:lnTo>
                  <a:lnTo>
                    <a:pt x="127" y="366"/>
                  </a:lnTo>
                  <a:lnTo>
                    <a:pt x="113" y="348"/>
                  </a:lnTo>
                  <a:lnTo>
                    <a:pt x="99" y="329"/>
                  </a:lnTo>
                  <a:lnTo>
                    <a:pt x="87" y="309"/>
                  </a:lnTo>
                  <a:lnTo>
                    <a:pt x="64" y="264"/>
                  </a:lnTo>
                  <a:lnTo>
                    <a:pt x="46" y="221"/>
                  </a:lnTo>
                  <a:lnTo>
                    <a:pt x="34" y="179"/>
                  </a:lnTo>
                  <a:lnTo>
                    <a:pt x="29" y="141"/>
                  </a:lnTo>
                  <a:lnTo>
                    <a:pt x="29" y="107"/>
                  </a:lnTo>
                  <a:lnTo>
                    <a:pt x="35" y="77"/>
                  </a:lnTo>
                  <a:lnTo>
                    <a:pt x="49" y="54"/>
                  </a:lnTo>
                  <a:lnTo>
                    <a:pt x="68" y="38"/>
                  </a:lnTo>
                  <a:lnTo>
                    <a:pt x="90" y="30"/>
                  </a:lnTo>
                  <a:lnTo>
                    <a:pt x="114" y="28"/>
                  </a:lnTo>
                  <a:lnTo>
                    <a:pt x="141" y="34"/>
                  </a:lnTo>
                  <a:lnTo>
                    <a:pt x="169" y="43"/>
                  </a:lnTo>
                  <a:lnTo>
                    <a:pt x="198" y="59"/>
                  </a:lnTo>
                  <a:lnTo>
                    <a:pt x="228" y="80"/>
                  </a:lnTo>
                  <a:lnTo>
                    <a:pt x="256" y="106"/>
                  </a:lnTo>
                  <a:lnTo>
                    <a:pt x="283" y="134"/>
                  </a:lnTo>
                  <a:lnTo>
                    <a:pt x="289" y="129"/>
                  </a:lnTo>
                  <a:lnTo>
                    <a:pt x="294" y="123"/>
                  </a:lnTo>
                  <a:lnTo>
                    <a:pt x="299" y="119"/>
                  </a:lnTo>
                  <a:lnTo>
                    <a:pt x="305" y="114"/>
                  </a:lnTo>
                  <a:lnTo>
                    <a:pt x="290" y="97"/>
                  </a:lnTo>
                  <a:lnTo>
                    <a:pt x="274" y="81"/>
                  </a:lnTo>
                  <a:lnTo>
                    <a:pt x="257" y="68"/>
                  </a:lnTo>
                  <a:lnTo>
                    <a:pt x="241" y="54"/>
                  </a:lnTo>
                  <a:lnTo>
                    <a:pt x="224" y="42"/>
                  </a:lnTo>
                  <a:lnTo>
                    <a:pt x="207" y="31"/>
                  </a:lnTo>
                  <a:lnTo>
                    <a:pt x="190" y="23"/>
                  </a:lnTo>
                  <a:lnTo>
                    <a:pt x="174" y="15"/>
                  </a:lnTo>
                  <a:lnTo>
                    <a:pt x="157" y="9"/>
                  </a:lnTo>
                  <a:lnTo>
                    <a:pt x="140" y="4"/>
                  </a:lnTo>
                  <a:lnTo>
                    <a:pt x="125" y="1"/>
                  </a:lnTo>
                  <a:lnTo>
                    <a:pt x="109" y="0"/>
                  </a:lnTo>
                  <a:lnTo>
                    <a:pt x="94" y="1"/>
                  </a:lnTo>
                  <a:lnTo>
                    <a:pt x="79" y="3"/>
                  </a:lnTo>
                  <a:lnTo>
                    <a:pt x="65" y="7"/>
                  </a:lnTo>
                  <a:lnTo>
                    <a:pt x="53" y="13"/>
                  </a:lnTo>
                  <a:lnTo>
                    <a:pt x="29" y="34"/>
                  </a:lnTo>
                  <a:lnTo>
                    <a:pt x="12" y="61"/>
                  </a:lnTo>
                  <a:lnTo>
                    <a:pt x="2" y="95"/>
                  </a:lnTo>
                  <a:lnTo>
                    <a:pt x="0" y="133"/>
                  </a:lnTo>
                  <a:lnTo>
                    <a:pt x="4" y="176"/>
                  </a:lnTo>
                  <a:lnTo>
                    <a:pt x="16" y="223"/>
                  </a:lnTo>
                  <a:lnTo>
                    <a:pt x="35" y="272"/>
                  </a:lnTo>
                  <a:lnTo>
                    <a:pt x="61" y="322"/>
                  </a:lnTo>
                  <a:lnTo>
                    <a:pt x="76" y="345"/>
                  </a:lnTo>
                  <a:lnTo>
                    <a:pt x="91" y="367"/>
                  </a:lnTo>
                  <a:lnTo>
                    <a:pt x="109" y="387"/>
                  </a:lnTo>
                  <a:lnTo>
                    <a:pt x="125" y="405"/>
                  </a:lnTo>
                  <a:lnTo>
                    <a:pt x="142" y="421"/>
                  </a:lnTo>
                  <a:lnTo>
                    <a:pt x="161" y="436"/>
                  </a:lnTo>
                  <a:lnTo>
                    <a:pt x="179" y="450"/>
                  </a:lnTo>
                  <a:lnTo>
                    <a:pt x="198" y="459"/>
                  </a:lnTo>
                  <a:lnTo>
                    <a:pt x="217" y="469"/>
                  </a:lnTo>
                  <a:lnTo>
                    <a:pt x="236" y="475"/>
                  </a:lnTo>
                  <a:lnTo>
                    <a:pt x="253" y="479"/>
                  </a:lnTo>
                  <a:lnTo>
                    <a:pt x="272" y="482"/>
                  </a:lnTo>
                  <a:lnTo>
                    <a:pt x="289" y="482"/>
                  </a:lnTo>
                  <a:lnTo>
                    <a:pt x="306" y="479"/>
                  </a:lnTo>
                  <a:lnTo>
                    <a:pt x="322" y="474"/>
                  </a:lnTo>
                  <a:lnTo>
                    <a:pt x="337" y="467"/>
                  </a:lnTo>
                  <a:lnTo>
                    <a:pt x="363" y="446"/>
                  </a:lnTo>
                  <a:lnTo>
                    <a:pt x="383" y="418"/>
                  </a:lnTo>
                  <a:lnTo>
                    <a:pt x="396" y="386"/>
                  </a:lnTo>
                  <a:lnTo>
                    <a:pt x="400" y="349"/>
                  </a:lnTo>
                  <a:lnTo>
                    <a:pt x="398" y="309"/>
                  </a:lnTo>
                  <a:lnTo>
                    <a:pt x="389" y="265"/>
                  </a:lnTo>
                  <a:lnTo>
                    <a:pt x="373" y="221"/>
                  </a:lnTo>
                  <a:lnTo>
                    <a:pt x="348" y="1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37" name="Freeform 31"/>
            <p:cNvSpPr>
              <a:spLocks/>
            </p:cNvSpPr>
            <p:nvPr/>
          </p:nvSpPr>
          <p:spPr bwMode="auto">
            <a:xfrm>
              <a:off x="3201988" y="4519613"/>
              <a:ext cx="273050" cy="376237"/>
            </a:xfrm>
            <a:custGeom>
              <a:avLst/>
              <a:gdLst>
                <a:gd name="T0" fmla="*/ 2147483647 w 344"/>
                <a:gd name="T1" fmla="*/ 2147483647 h 474"/>
                <a:gd name="T2" fmla="*/ 2147483647 w 344"/>
                <a:gd name="T3" fmla="*/ 2147483647 h 474"/>
                <a:gd name="T4" fmla="*/ 2147483647 w 344"/>
                <a:gd name="T5" fmla="*/ 2147483647 h 474"/>
                <a:gd name="T6" fmla="*/ 2147483647 w 344"/>
                <a:gd name="T7" fmla="*/ 2147483647 h 474"/>
                <a:gd name="T8" fmla="*/ 2147483647 w 344"/>
                <a:gd name="T9" fmla="*/ 2147483647 h 474"/>
                <a:gd name="T10" fmla="*/ 2147483647 w 344"/>
                <a:gd name="T11" fmla="*/ 2147483647 h 474"/>
                <a:gd name="T12" fmla="*/ 2147483647 w 344"/>
                <a:gd name="T13" fmla="*/ 2147483647 h 474"/>
                <a:gd name="T14" fmla="*/ 2147483647 w 344"/>
                <a:gd name="T15" fmla="*/ 0 h 474"/>
                <a:gd name="T16" fmla="*/ 2147483647 w 344"/>
                <a:gd name="T17" fmla="*/ 2147483647 h 474"/>
                <a:gd name="T18" fmla="*/ 2147483647 w 344"/>
                <a:gd name="T19" fmla="*/ 2147483647 h 474"/>
                <a:gd name="T20" fmla="*/ 2147483647 w 344"/>
                <a:gd name="T21" fmla="*/ 2147483647 h 474"/>
                <a:gd name="T22" fmla="*/ 2147483647 w 344"/>
                <a:gd name="T23" fmla="*/ 2147483647 h 474"/>
                <a:gd name="T24" fmla="*/ 2147483647 w 344"/>
                <a:gd name="T25" fmla="*/ 2147483647 h 474"/>
                <a:gd name="T26" fmla="*/ 2147483647 w 344"/>
                <a:gd name="T27" fmla="*/ 2147483647 h 474"/>
                <a:gd name="T28" fmla="*/ 2147483647 w 344"/>
                <a:gd name="T29" fmla="*/ 2147483647 h 474"/>
                <a:gd name="T30" fmla="*/ 0 w 344"/>
                <a:gd name="T31" fmla="*/ 2147483647 h 474"/>
                <a:gd name="T32" fmla="*/ 2147483647 w 344"/>
                <a:gd name="T33" fmla="*/ 2147483647 h 474"/>
                <a:gd name="T34" fmla="*/ 2147483647 w 344"/>
                <a:gd name="T35" fmla="*/ 2147483647 h 474"/>
                <a:gd name="T36" fmla="*/ 2147483647 w 344"/>
                <a:gd name="T37" fmla="*/ 2147483647 h 474"/>
                <a:gd name="T38" fmla="*/ 2147483647 w 344"/>
                <a:gd name="T39" fmla="*/ 2147483647 h 474"/>
                <a:gd name="T40" fmla="*/ 2147483647 w 344"/>
                <a:gd name="T41" fmla="*/ 2147483647 h 474"/>
                <a:gd name="T42" fmla="*/ 2147483647 w 344"/>
                <a:gd name="T43" fmla="*/ 2147483647 h 474"/>
                <a:gd name="T44" fmla="*/ 2147483647 w 344"/>
                <a:gd name="T45" fmla="*/ 2147483647 h 474"/>
                <a:gd name="T46" fmla="*/ 2147483647 w 344"/>
                <a:gd name="T47" fmla="*/ 2147483647 h 474"/>
                <a:gd name="T48" fmla="*/ 2147483647 w 344"/>
                <a:gd name="T49" fmla="*/ 2147483647 h 474"/>
                <a:gd name="T50" fmla="*/ 2147483647 w 344"/>
                <a:gd name="T51" fmla="*/ 2147483647 h 474"/>
                <a:gd name="T52" fmla="*/ 2147483647 w 344"/>
                <a:gd name="T53" fmla="*/ 2147483647 h 474"/>
                <a:gd name="T54" fmla="*/ 2147483647 w 344"/>
                <a:gd name="T55" fmla="*/ 2147483647 h 474"/>
                <a:gd name="T56" fmla="*/ 2147483647 w 344"/>
                <a:gd name="T57" fmla="*/ 2147483647 h 474"/>
                <a:gd name="T58" fmla="*/ 2147483647 w 344"/>
                <a:gd name="T59" fmla="*/ 2147483647 h 474"/>
                <a:gd name="T60" fmla="*/ 2147483647 w 344"/>
                <a:gd name="T61" fmla="*/ 2147483647 h 474"/>
                <a:gd name="T62" fmla="*/ 2147483647 w 344"/>
                <a:gd name="T63" fmla="*/ 2147483647 h 474"/>
                <a:gd name="T64" fmla="*/ 2147483647 w 344"/>
                <a:gd name="T65" fmla="*/ 2147483647 h 474"/>
                <a:gd name="T66" fmla="*/ 2147483647 w 344"/>
                <a:gd name="T67" fmla="*/ 2147483647 h 474"/>
                <a:gd name="T68" fmla="*/ 2147483647 w 344"/>
                <a:gd name="T69" fmla="*/ 2147483647 h 474"/>
                <a:gd name="T70" fmla="*/ 2147483647 w 344"/>
                <a:gd name="T71" fmla="*/ 2147483647 h 474"/>
                <a:gd name="T72" fmla="*/ 2147483647 w 344"/>
                <a:gd name="T73" fmla="*/ 2147483647 h 474"/>
                <a:gd name="T74" fmla="*/ 2147483647 w 344"/>
                <a:gd name="T75" fmla="*/ 2147483647 h 474"/>
                <a:gd name="T76" fmla="*/ 2147483647 w 344"/>
                <a:gd name="T77" fmla="*/ 2147483647 h 474"/>
                <a:gd name="T78" fmla="*/ 2147483647 w 344"/>
                <a:gd name="T79" fmla="*/ 2147483647 h 474"/>
                <a:gd name="T80" fmla="*/ 2147483647 w 344"/>
                <a:gd name="T81" fmla="*/ 2147483647 h 47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44"/>
                <a:gd name="T124" fmla="*/ 0 h 474"/>
                <a:gd name="T125" fmla="*/ 344 w 344"/>
                <a:gd name="T126" fmla="*/ 474 h 47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44" h="474">
                  <a:moveTo>
                    <a:pt x="272" y="177"/>
                  </a:moveTo>
                  <a:lnTo>
                    <a:pt x="244" y="134"/>
                  </a:lnTo>
                  <a:lnTo>
                    <a:pt x="215" y="96"/>
                  </a:lnTo>
                  <a:lnTo>
                    <a:pt x="186" y="62"/>
                  </a:lnTo>
                  <a:lnTo>
                    <a:pt x="156" y="36"/>
                  </a:lnTo>
                  <a:lnTo>
                    <a:pt x="127" y="16"/>
                  </a:lnTo>
                  <a:lnTo>
                    <a:pt x="102" y="4"/>
                  </a:lnTo>
                  <a:lnTo>
                    <a:pt x="79" y="0"/>
                  </a:lnTo>
                  <a:lnTo>
                    <a:pt x="60" y="5"/>
                  </a:lnTo>
                  <a:lnTo>
                    <a:pt x="52" y="9"/>
                  </a:lnTo>
                  <a:lnTo>
                    <a:pt x="42" y="15"/>
                  </a:lnTo>
                  <a:lnTo>
                    <a:pt x="31" y="21"/>
                  </a:lnTo>
                  <a:lnTo>
                    <a:pt x="23" y="25"/>
                  </a:lnTo>
                  <a:lnTo>
                    <a:pt x="10" y="40"/>
                  </a:lnTo>
                  <a:lnTo>
                    <a:pt x="2" y="62"/>
                  </a:lnTo>
                  <a:lnTo>
                    <a:pt x="0" y="92"/>
                  </a:lnTo>
                  <a:lnTo>
                    <a:pt x="4" y="126"/>
                  </a:lnTo>
                  <a:lnTo>
                    <a:pt x="14" y="164"/>
                  </a:lnTo>
                  <a:lnTo>
                    <a:pt x="27" y="206"/>
                  </a:lnTo>
                  <a:lnTo>
                    <a:pt x="48" y="250"/>
                  </a:lnTo>
                  <a:lnTo>
                    <a:pt x="72" y="296"/>
                  </a:lnTo>
                  <a:lnTo>
                    <a:pt x="100" y="340"/>
                  </a:lnTo>
                  <a:lnTo>
                    <a:pt x="129" y="378"/>
                  </a:lnTo>
                  <a:lnTo>
                    <a:pt x="159" y="410"/>
                  </a:lnTo>
                  <a:lnTo>
                    <a:pt x="188" y="437"/>
                  </a:lnTo>
                  <a:lnTo>
                    <a:pt x="215" y="458"/>
                  </a:lnTo>
                  <a:lnTo>
                    <a:pt x="243" y="470"/>
                  </a:lnTo>
                  <a:lnTo>
                    <a:pt x="266" y="474"/>
                  </a:lnTo>
                  <a:lnTo>
                    <a:pt x="285" y="468"/>
                  </a:lnTo>
                  <a:lnTo>
                    <a:pt x="293" y="464"/>
                  </a:lnTo>
                  <a:lnTo>
                    <a:pt x="302" y="458"/>
                  </a:lnTo>
                  <a:lnTo>
                    <a:pt x="313" y="451"/>
                  </a:lnTo>
                  <a:lnTo>
                    <a:pt x="320" y="447"/>
                  </a:lnTo>
                  <a:lnTo>
                    <a:pt x="333" y="432"/>
                  </a:lnTo>
                  <a:lnTo>
                    <a:pt x="341" y="410"/>
                  </a:lnTo>
                  <a:lnTo>
                    <a:pt x="344" y="382"/>
                  </a:lnTo>
                  <a:lnTo>
                    <a:pt x="340" y="348"/>
                  </a:lnTo>
                  <a:lnTo>
                    <a:pt x="331" y="309"/>
                  </a:lnTo>
                  <a:lnTo>
                    <a:pt x="316" y="267"/>
                  </a:lnTo>
                  <a:lnTo>
                    <a:pt x="297" y="223"/>
                  </a:lnTo>
                  <a:lnTo>
                    <a:pt x="272" y="177"/>
                  </a:lnTo>
                  <a:close/>
                </a:path>
              </a:pathLst>
            </a:custGeom>
            <a:solidFill>
              <a:srgbClr val="FFCC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38" name="Freeform 32"/>
            <p:cNvSpPr>
              <a:spLocks/>
            </p:cNvSpPr>
            <p:nvPr/>
          </p:nvSpPr>
          <p:spPr bwMode="auto">
            <a:xfrm>
              <a:off x="3187700" y="4506913"/>
              <a:ext cx="301625" cy="403225"/>
            </a:xfrm>
            <a:custGeom>
              <a:avLst/>
              <a:gdLst>
                <a:gd name="T0" fmla="*/ 2147483647 w 379"/>
                <a:gd name="T1" fmla="*/ 2147483647 h 508"/>
                <a:gd name="T2" fmla="*/ 2147483647 w 379"/>
                <a:gd name="T3" fmla="*/ 2147483647 h 508"/>
                <a:gd name="T4" fmla="*/ 2147483647 w 379"/>
                <a:gd name="T5" fmla="*/ 2147483647 h 508"/>
                <a:gd name="T6" fmla="*/ 2147483647 w 379"/>
                <a:gd name="T7" fmla="*/ 2147483647 h 508"/>
                <a:gd name="T8" fmla="*/ 2147483647 w 379"/>
                <a:gd name="T9" fmla="*/ 2147483647 h 508"/>
                <a:gd name="T10" fmla="*/ 2147483647 w 379"/>
                <a:gd name="T11" fmla="*/ 2147483647 h 508"/>
                <a:gd name="T12" fmla="*/ 2147483647 w 379"/>
                <a:gd name="T13" fmla="*/ 2147483647 h 508"/>
                <a:gd name="T14" fmla="*/ 2147483647 w 379"/>
                <a:gd name="T15" fmla="*/ 2147483647 h 508"/>
                <a:gd name="T16" fmla="*/ 2147483647 w 379"/>
                <a:gd name="T17" fmla="*/ 2147483647 h 508"/>
                <a:gd name="T18" fmla="*/ 2147483647 w 379"/>
                <a:gd name="T19" fmla="*/ 2147483647 h 508"/>
                <a:gd name="T20" fmla="*/ 2147483647 w 379"/>
                <a:gd name="T21" fmla="*/ 2147483647 h 508"/>
                <a:gd name="T22" fmla="*/ 2147483647 w 379"/>
                <a:gd name="T23" fmla="*/ 2147483647 h 508"/>
                <a:gd name="T24" fmla="*/ 2147483647 w 379"/>
                <a:gd name="T25" fmla="*/ 2147483647 h 508"/>
                <a:gd name="T26" fmla="*/ 2147483647 w 379"/>
                <a:gd name="T27" fmla="*/ 2147483647 h 508"/>
                <a:gd name="T28" fmla="*/ 2147483647 w 379"/>
                <a:gd name="T29" fmla="*/ 2147483647 h 508"/>
                <a:gd name="T30" fmla="*/ 2147483647 w 379"/>
                <a:gd name="T31" fmla="*/ 2147483647 h 508"/>
                <a:gd name="T32" fmla="*/ 2147483647 w 379"/>
                <a:gd name="T33" fmla="*/ 2147483647 h 508"/>
                <a:gd name="T34" fmla="*/ 2147483647 w 379"/>
                <a:gd name="T35" fmla="*/ 2147483647 h 508"/>
                <a:gd name="T36" fmla="*/ 2147483647 w 379"/>
                <a:gd name="T37" fmla="*/ 2147483647 h 508"/>
                <a:gd name="T38" fmla="*/ 2147483647 w 379"/>
                <a:gd name="T39" fmla="*/ 2147483647 h 508"/>
                <a:gd name="T40" fmla="*/ 2147483647 w 379"/>
                <a:gd name="T41" fmla="*/ 2147483647 h 508"/>
                <a:gd name="T42" fmla="*/ 2147483647 w 379"/>
                <a:gd name="T43" fmla="*/ 2147483647 h 508"/>
                <a:gd name="T44" fmla="*/ 2147483647 w 379"/>
                <a:gd name="T45" fmla="*/ 2147483647 h 508"/>
                <a:gd name="T46" fmla="*/ 2147483647 w 379"/>
                <a:gd name="T47" fmla="*/ 2147483647 h 508"/>
                <a:gd name="T48" fmla="*/ 2147483647 w 379"/>
                <a:gd name="T49" fmla="*/ 2147483647 h 508"/>
                <a:gd name="T50" fmla="*/ 2147483647 w 379"/>
                <a:gd name="T51" fmla="*/ 2147483647 h 508"/>
                <a:gd name="T52" fmla="*/ 2147483647 w 379"/>
                <a:gd name="T53" fmla="*/ 2147483647 h 508"/>
                <a:gd name="T54" fmla="*/ 2147483647 w 379"/>
                <a:gd name="T55" fmla="*/ 2147483647 h 508"/>
                <a:gd name="T56" fmla="*/ 2147483647 w 379"/>
                <a:gd name="T57" fmla="*/ 2147483647 h 508"/>
                <a:gd name="T58" fmla="*/ 2147483647 w 379"/>
                <a:gd name="T59" fmla="*/ 2147483647 h 508"/>
                <a:gd name="T60" fmla="*/ 2147483647 w 379"/>
                <a:gd name="T61" fmla="*/ 2147483647 h 508"/>
                <a:gd name="T62" fmla="*/ 2147483647 w 379"/>
                <a:gd name="T63" fmla="*/ 2147483647 h 508"/>
                <a:gd name="T64" fmla="*/ 2147483647 w 379"/>
                <a:gd name="T65" fmla="*/ 2147483647 h 508"/>
                <a:gd name="T66" fmla="*/ 2147483647 w 379"/>
                <a:gd name="T67" fmla="*/ 2147483647 h 508"/>
                <a:gd name="T68" fmla="*/ 2147483647 w 379"/>
                <a:gd name="T69" fmla="*/ 2147483647 h 508"/>
                <a:gd name="T70" fmla="*/ 2147483647 w 379"/>
                <a:gd name="T71" fmla="*/ 0 h 508"/>
                <a:gd name="T72" fmla="*/ 2147483647 w 379"/>
                <a:gd name="T73" fmla="*/ 2147483647 h 508"/>
                <a:gd name="T74" fmla="*/ 2147483647 w 379"/>
                <a:gd name="T75" fmla="*/ 2147483647 h 508"/>
                <a:gd name="T76" fmla="*/ 2147483647 w 379"/>
                <a:gd name="T77" fmla="*/ 2147483647 h 508"/>
                <a:gd name="T78" fmla="*/ 2147483647 w 379"/>
                <a:gd name="T79" fmla="*/ 2147483647 h 508"/>
                <a:gd name="T80" fmla="*/ 2147483647 w 379"/>
                <a:gd name="T81" fmla="*/ 2147483647 h 508"/>
                <a:gd name="T82" fmla="*/ 2147483647 w 379"/>
                <a:gd name="T83" fmla="*/ 2147483647 h 508"/>
                <a:gd name="T84" fmla="*/ 2147483647 w 379"/>
                <a:gd name="T85" fmla="*/ 2147483647 h 508"/>
                <a:gd name="T86" fmla="*/ 2147483647 w 379"/>
                <a:gd name="T87" fmla="*/ 2147483647 h 508"/>
                <a:gd name="T88" fmla="*/ 2147483647 w 379"/>
                <a:gd name="T89" fmla="*/ 2147483647 h 508"/>
                <a:gd name="T90" fmla="*/ 2147483647 w 379"/>
                <a:gd name="T91" fmla="*/ 2147483647 h 508"/>
                <a:gd name="T92" fmla="*/ 2147483647 w 379"/>
                <a:gd name="T93" fmla="*/ 2147483647 h 508"/>
                <a:gd name="T94" fmla="*/ 2147483647 w 379"/>
                <a:gd name="T95" fmla="*/ 2147483647 h 508"/>
                <a:gd name="T96" fmla="*/ 2147483647 w 379"/>
                <a:gd name="T97" fmla="*/ 2147483647 h 508"/>
                <a:gd name="T98" fmla="*/ 2147483647 w 379"/>
                <a:gd name="T99" fmla="*/ 2147483647 h 508"/>
                <a:gd name="T100" fmla="*/ 2147483647 w 379"/>
                <a:gd name="T101" fmla="*/ 2147483647 h 508"/>
                <a:gd name="T102" fmla="*/ 2147483647 w 379"/>
                <a:gd name="T103" fmla="*/ 2147483647 h 508"/>
                <a:gd name="T104" fmla="*/ 2147483647 w 379"/>
                <a:gd name="T105" fmla="*/ 2147483647 h 508"/>
                <a:gd name="T106" fmla="*/ 2147483647 w 379"/>
                <a:gd name="T107" fmla="*/ 2147483647 h 508"/>
                <a:gd name="T108" fmla="*/ 2147483647 w 379"/>
                <a:gd name="T109" fmla="*/ 2147483647 h 508"/>
                <a:gd name="T110" fmla="*/ 2147483647 w 379"/>
                <a:gd name="T111" fmla="*/ 2147483647 h 508"/>
                <a:gd name="T112" fmla="*/ 2147483647 w 379"/>
                <a:gd name="T113" fmla="*/ 2147483647 h 508"/>
                <a:gd name="T114" fmla="*/ 2147483647 w 379"/>
                <a:gd name="T115" fmla="*/ 2147483647 h 508"/>
                <a:gd name="T116" fmla="*/ 2147483647 w 379"/>
                <a:gd name="T117" fmla="*/ 2147483647 h 5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79"/>
                <a:gd name="T178" fmla="*/ 0 h 508"/>
                <a:gd name="T179" fmla="*/ 379 w 379"/>
                <a:gd name="T180" fmla="*/ 508 h 5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79" h="508">
                  <a:moveTo>
                    <a:pt x="304" y="185"/>
                  </a:moveTo>
                  <a:lnTo>
                    <a:pt x="297" y="175"/>
                  </a:lnTo>
                  <a:lnTo>
                    <a:pt x="292" y="166"/>
                  </a:lnTo>
                  <a:lnTo>
                    <a:pt x="285" y="156"/>
                  </a:lnTo>
                  <a:lnTo>
                    <a:pt x="279" y="148"/>
                  </a:lnTo>
                  <a:lnTo>
                    <a:pt x="273" y="139"/>
                  </a:lnTo>
                  <a:lnTo>
                    <a:pt x="266" y="129"/>
                  </a:lnTo>
                  <a:lnTo>
                    <a:pt x="260" y="120"/>
                  </a:lnTo>
                  <a:lnTo>
                    <a:pt x="253" y="112"/>
                  </a:lnTo>
                  <a:lnTo>
                    <a:pt x="247" y="118"/>
                  </a:lnTo>
                  <a:lnTo>
                    <a:pt x="242" y="125"/>
                  </a:lnTo>
                  <a:lnTo>
                    <a:pt x="234" y="129"/>
                  </a:lnTo>
                  <a:lnTo>
                    <a:pt x="227" y="133"/>
                  </a:lnTo>
                  <a:lnTo>
                    <a:pt x="232" y="141"/>
                  </a:lnTo>
                  <a:lnTo>
                    <a:pt x="238" y="149"/>
                  </a:lnTo>
                  <a:lnTo>
                    <a:pt x="245" y="158"/>
                  </a:lnTo>
                  <a:lnTo>
                    <a:pt x="250" y="166"/>
                  </a:lnTo>
                  <a:lnTo>
                    <a:pt x="256" y="174"/>
                  </a:lnTo>
                  <a:lnTo>
                    <a:pt x="262" y="183"/>
                  </a:lnTo>
                  <a:lnTo>
                    <a:pt x="268" y="193"/>
                  </a:lnTo>
                  <a:lnTo>
                    <a:pt x="273" y="202"/>
                  </a:lnTo>
                  <a:lnTo>
                    <a:pt x="291" y="235"/>
                  </a:lnTo>
                  <a:lnTo>
                    <a:pt x="307" y="269"/>
                  </a:lnTo>
                  <a:lnTo>
                    <a:pt x="321" y="300"/>
                  </a:lnTo>
                  <a:lnTo>
                    <a:pt x="331" y="331"/>
                  </a:lnTo>
                  <a:lnTo>
                    <a:pt x="338" y="359"/>
                  </a:lnTo>
                  <a:lnTo>
                    <a:pt x="342" y="385"/>
                  </a:lnTo>
                  <a:lnTo>
                    <a:pt x="344" y="408"/>
                  </a:lnTo>
                  <a:lnTo>
                    <a:pt x="341" y="427"/>
                  </a:lnTo>
                  <a:lnTo>
                    <a:pt x="338" y="435"/>
                  </a:lnTo>
                  <a:lnTo>
                    <a:pt x="335" y="442"/>
                  </a:lnTo>
                  <a:lnTo>
                    <a:pt x="333" y="446"/>
                  </a:lnTo>
                  <a:lnTo>
                    <a:pt x="329" y="449"/>
                  </a:lnTo>
                  <a:lnTo>
                    <a:pt x="323" y="452"/>
                  </a:lnTo>
                  <a:lnTo>
                    <a:pt x="311" y="460"/>
                  </a:lnTo>
                  <a:lnTo>
                    <a:pt x="299" y="466"/>
                  </a:lnTo>
                  <a:lnTo>
                    <a:pt x="293" y="471"/>
                  </a:lnTo>
                  <a:lnTo>
                    <a:pt x="280" y="473"/>
                  </a:lnTo>
                  <a:lnTo>
                    <a:pt x="262" y="469"/>
                  </a:lnTo>
                  <a:lnTo>
                    <a:pt x="241" y="458"/>
                  </a:lnTo>
                  <a:lnTo>
                    <a:pt x="216" y="441"/>
                  </a:lnTo>
                  <a:lnTo>
                    <a:pt x="189" y="416"/>
                  </a:lnTo>
                  <a:lnTo>
                    <a:pt x="162" y="385"/>
                  </a:lnTo>
                  <a:lnTo>
                    <a:pt x="132" y="347"/>
                  </a:lnTo>
                  <a:lnTo>
                    <a:pt x="104" y="304"/>
                  </a:lnTo>
                  <a:lnTo>
                    <a:pt x="79" y="258"/>
                  </a:lnTo>
                  <a:lnTo>
                    <a:pt x="61" y="215"/>
                  </a:lnTo>
                  <a:lnTo>
                    <a:pt x="47" y="175"/>
                  </a:lnTo>
                  <a:lnTo>
                    <a:pt x="39" y="140"/>
                  </a:lnTo>
                  <a:lnTo>
                    <a:pt x="35" y="110"/>
                  </a:lnTo>
                  <a:lnTo>
                    <a:pt x="36" y="86"/>
                  </a:lnTo>
                  <a:lnTo>
                    <a:pt x="42" y="68"/>
                  </a:lnTo>
                  <a:lnTo>
                    <a:pt x="50" y="57"/>
                  </a:lnTo>
                  <a:lnTo>
                    <a:pt x="85" y="37"/>
                  </a:lnTo>
                  <a:lnTo>
                    <a:pt x="96" y="34"/>
                  </a:lnTo>
                  <a:lnTo>
                    <a:pt x="108" y="36"/>
                  </a:lnTo>
                  <a:lnTo>
                    <a:pt x="124" y="41"/>
                  </a:lnTo>
                  <a:lnTo>
                    <a:pt x="142" y="51"/>
                  </a:lnTo>
                  <a:lnTo>
                    <a:pt x="161" y="66"/>
                  </a:lnTo>
                  <a:lnTo>
                    <a:pt x="182" y="83"/>
                  </a:lnTo>
                  <a:lnTo>
                    <a:pt x="204" y="106"/>
                  </a:lnTo>
                  <a:lnTo>
                    <a:pt x="227" y="133"/>
                  </a:lnTo>
                  <a:lnTo>
                    <a:pt x="234" y="129"/>
                  </a:lnTo>
                  <a:lnTo>
                    <a:pt x="242" y="125"/>
                  </a:lnTo>
                  <a:lnTo>
                    <a:pt x="247" y="118"/>
                  </a:lnTo>
                  <a:lnTo>
                    <a:pt x="253" y="112"/>
                  </a:lnTo>
                  <a:lnTo>
                    <a:pt x="228" y="83"/>
                  </a:lnTo>
                  <a:lnTo>
                    <a:pt x="204" y="57"/>
                  </a:lnTo>
                  <a:lnTo>
                    <a:pt x="180" y="36"/>
                  </a:lnTo>
                  <a:lnTo>
                    <a:pt x="155" y="18"/>
                  </a:lnTo>
                  <a:lnTo>
                    <a:pt x="131" y="7"/>
                  </a:lnTo>
                  <a:lnTo>
                    <a:pt x="109" y="0"/>
                  </a:lnTo>
                  <a:lnTo>
                    <a:pt x="88" y="0"/>
                  </a:lnTo>
                  <a:lnTo>
                    <a:pt x="67" y="7"/>
                  </a:lnTo>
                  <a:lnTo>
                    <a:pt x="62" y="10"/>
                  </a:lnTo>
                  <a:lnTo>
                    <a:pt x="50" y="17"/>
                  </a:lnTo>
                  <a:lnTo>
                    <a:pt x="38" y="25"/>
                  </a:lnTo>
                  <a:lnTo>
                    <a:pt x="32" y="28"/>
                  </a:lnTo>
                  <a:lnTo>
                    <a:pt x="13" y="47"/>
                  </a:lnTo>
                  <a:lnTo>
                    <a:pt x="2" y="74"/>
                  </a:lnTo>
                  <a:lnTo>
                    <a:pt x="0" y="108"/>
                  </a:lnTo>
                  <a:lnTo>
                    <a:pt x="4" y="145"/>
                  </a:lnTo>
                  <a:lnTo>
                    <a:pt x="14" y="187"/>
                  </a:lnTo>
                  <a:lnTo>
                    <a:pt x="29" y="232"/>
                  </a:lnTo>
                  <a:lnTo>
                    <a:pt x="50" y="277"/>
                  </a:lnTo>
                  <a:lnTo>
                    <a:pt x="74" y="322"/>
                  </a:lnTo>
                  <a:lnTo>
                    <a:pt x="88" y="343"/>
                  </a:lnTo>
                  <a:lnTo>
                    <a:pt x="101" y="364"/>
                  </a:lnTo>
                  <a:lnTo>
                    <a:pt x="116" y="384"/>
                  </a:lnTo>
                  <a:lnTo>
                    <a:pt x="131" y="403"/>
                  </a:lnTo>
                  <a:lnTo>
                    <a:pt x="146" y="420"/>
                  </a:lnTo>
                  <a:lnTo>
                    <a:pt x="162" y="438"/>
                  </a:lnTo>
                  <a:lnTo>
                    <a:pt x="178" y="453"/>
                  </a:lnTo>
                  <a:lnTo>
                    <a:pt x="195" y="468"/>
                  </a:lnTo>
                  <a:lnTo>
                    <a:pt x="209" y="480"/>
                  </a:lnTo>
                  <a:lnTo>
                    <a:pt x="226" y="489"/>
                  </a:lnTo>
                  <a:lnTo>
                    <a:pt x="242" y="498"/>
                  </a:lnTo>
                  <a:lnTo>
                    <a:pt x="257" y="504"/>
                  </a:lnTo>
                  <a:lnTo>
                    <a:pt x="272" y="507"/>
                  </a:lnTo>
                  <a:lnTo>
                    <a:pt x="285" y="508"/>
                  </a:lnTo>
                  <a:lnTo>
                    <a:pt x="299" y="506"/>
                  </a:lnTo>
                  <a:lnTo>
                    <a:pt x="311" y="500"/>
                  </a:lnTo>
                  <a:lnTo>
                    <a:pt x="316" y="496"/>
                  </a:lnTo>
                  <a:lnTo>
                    <a:pt x="329" y="489"/>
                  </a:lnTo>
                  <a:lnTo>
                    <a:pt x="341" y="481"/>
                  </a:lnTo>
                  <a:lnTo>
                    <a:pt x="346" y="479"/>
                  </a:lnTo>
                  <a:lnTo>
                    <a:pt x="356" y="472"/>
                  </a:lnTo>
                  <a:lnTo>
                    <a:pt x="364" y="462"/>
                  </a:lnTo>
                  <a:lnTo>
                    <a:pt x="369" y="452"/>
                  </a:lnTo>
                  <a:lnTo>
                    <a:pt x="375" y="438"/>
                  </a:lnTo>
                  <a:lnTo>
                    <a:pt x="379" y="415"/>
                  </a:lnTo>
                  <a:lnTo>
                    <a:pt x="377" y="388"/>
                  </a:lnTo>
                  <a:lnTo>
                    <a:pt x="373" y="359"/>
                  </a:lnTo>
                  <a:lnTo>
                    <a:pt x="367" y="327"/>
                  </a:lnTo>
                  <a:lnTo>
                    <a:pt x="356" y="293"/>
                  </a:lnTo>
                  <a:lnTo>
                    <a:pt x="341" y="258"/>
                  </a:lnTo>
                  <a:lnTo>
                    <a:pt x="325" y="221"/>
                  </a:lnTo>
                  <a:lnTo>
                    <a:pt x="304" y="18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39" name="Freeform 33"/>
            <p:cNvSpPr>
              <a:spLocks/>
            </p:cNvSpPr>
            <p:nvPr/>
          </p:nvSpPr>
          <p:spPr bwMode="auto">
            <a:xfrm>
              <a:off x="3227388" y="4565650"/>
              <a:ext cx="193675" cy="301625"/>
            </a:xfrm>
            <a:custGeom>
              <a:avLst/>
              <a:gdLst>
                <a:gd name="T0" fmla="*/ 2147483647 w 242"/>
                <a:gd name="T1" fmla="*/ 2147483647 h 379"/>
                <a:gd name="T2" fmla="*/ 2147483647 w 242"/>
                <a:gd name="T3" fmla="*/ 2147483647 h 379"/>
                <a:gd name="T4" fmla="*/ 2147483647 w 242"/>
                <a:gd name="T5" fmla="*/ 2147483647 h 379"/>
                <a:gd name="T6" fmla="*/ 2147483647 w 242"/>
                <a:gd name="T7" fmla="*/ 2147483647 h 379"/>
                <a:gd name="T8" fmla="*/ 2147483647 w 242"/>
                <a:gd name="T9" fmla="*/ 2147483647 h 379"/>
                <a:gd name="T10" fmla="*/ 2147483647 w 242"/>
                <a:gd name="T11" fmla="*/ 2147483647 h 379"/>
                <a:gd name="T12" fmla="*/ 2147483647 w 242"/>
                <a:gd name="T13" fmla="*/ 2147483647 h 379"/>
                <a:gd name="T14" fmla="*/ 2147483647 w 242"/>
                <a:gd name="T15" fmla="*/ 2147483647 h 379"/>
                <a:gd name="T16" fmla="*/ 2147483647 w 242"/>
                <a:gd name="T17" fmla="*/ 2147483647 h 379"/>
                <a:gd name="T18" fmla="*/ 2147483647 w 242"/>
                <a:gd name="T19" fmla="*/ 2147483647 h 379"/>
                <a:gd name="T20" fmla="*/ 2147483647 w 242"/>
                <a:gd name="T21" fmla="*/ 2147483647 h 379"/>
                <a:gd name="T22" fmla="*/ 2147483647 w 242"/>
                <a:gd name="T23" fmla="*/ 2147483647 h 379"/>
                <a:gd name="T24" fmla="*/ 2147483647 w 242"/>
                <a:gd name="T25" fmla="*/ 2147483647 h 379"/>
                <a:gd name="T26" fmla="*/ 2147483647 w 242"/>
                <a:gd name="T27" fmla="*/ 2147483647 h 379"/>
                <a:gd name="T28" fmla="*/ 0 w 242"/>
                <a:gd name="T29" fmla="*/ 2147483647 h 379"/>
                <a:gd name="T30" fmla="*/ 2147483647 w 242"/>
                <a:gd name="T31" fmla="*/ 2147483647 h 379"/>
                <a:gd name="T32" fmla="*/ 2147483647 w 242"/>
                <a:gd name="T33" fmla="*/ 2147483647 h 379"/>
                <a:gd name="T34" fmla="*/ 2147483647 w 242"/>
                <a:gd name="T35" fmla="*/ 0 h 379"/>
                <a:gd name="T36" fmla="*/ 2147483647 w 242"/>
                <a:gd name="T37" fmla="*/ 2147483647 h 379"/>
                <a:gd name="T38" fmla="*/ 2147483647 w 242"/>
                <a:gd name="T39" fmla="*/ 2147483647 h 379"/>
                <a:gd name="T40" fmla="*/ 2147483647 w 242"/>
                <a:gd name="T41" fmla="*/ 2147483647 h 379"/>
                <a:gd name="T42" fmla="*/ 2147483647 w 242"/>
                <a:gd name="T43" fmla="*/ 2147483647 h 379"/>
                <a:gd name="T44" fmla="*/ 2147483647 w 242"/>
                <a:gd name="T45" fmla="*/ 2147483647 h 379"/>
                <a:gd name="T46" fmla="*/ 2147483647 w 242"/>
                <a:gd name="T47" fmla="*/ 2147483647 h 379"/>
                <a:gd name="T48" fmla="*/ 2147483647 w 242"/>
                <a:gd name="T49" fmla="*/ 2147483647 h 379"/>
                <a:gd name="T50" fmla="*/ 2147483647 w 242"/>
                <a:gd name="T51" fmla="*/ 2147483647 h 379"/>
                <a:gd name="T52" fmla="*/ 2147483647 w 242"/>
                <a:gd name="T53" fmla="*/ 2147483647 h 379"/>
                <a:gd name="T54" fmla="*/ 2147483647 w 242"/>
                <a:gd name="T55" fmla="*/ 2147483647 h 379"/>
                <a:gd name="T56" fmla="*/ 2147483647 w 242"/>
                <a:gd name="T57" fmla="*/ 2147483647 h 379"/>
                <a:gd name="T58" fmla="*/ 2147483647 w 242"/>
                <a:gd name="T59" fmla="*/ 2147483647 h 379"/>
                <a:gd name="T60" fmla="*/ 2147483647 w 242"/>
                <a:gd name="T61" fmla="*/ 2147483647 h 379"/>
                <a:gd name="T62" fmla="*/ 2147483647 w 242"/>
                <a:gd name="T63" fmla="*/ 2147483647 h 379"/>
                <a:gd name="T64" fmla="*/ 2147483647 w 242"/>
                <a:gd name="T65" fmla="*/ 2147483647 h 37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42"/>
                <a:gd name="T100" fmla="*/ 0 h 379"/>
                <a:gd name="T101" fmla="*/ 242 w 242"/>
                <a:gd name="T102" fmla="*/ 379 h 37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42" h="379">
                  <a:moveTo>
                    <a:pt x="231" y="377"/>
                  </a:moveTo>
                  <a:lnTo>
                    <a:pt x="219" y="379"/>
                  </a:lnTo>
                  <a:lnTo>
                    <a:pt x="203" y="372"/>
                  </a:lnTo>
                  <a:lnTo>
                    <a:pt x="185" y="360"/>
                  </a:lnTo>
                  <a:lnTo>
                    <a:pt x="165" y="341"/>
                  </a:lnTo>
                  <a:lnTo>
                    <a:pt x="142" y="318"/>
                  </a:lnTo>
                  <a:lnTo>
                    <a:pt x="119" y="289"/>
                  </a:lnTo>
                  <a:lnTo>
                    <a:pt x="96" y="255"/>
                  </a:lnTo>
                  <a:lnTo>
                    <a:pt x="73" y="218"/>
                  </a:lnTo>
                  <a:lnTo>
                    <a:pt x="51" y="180"/>
                  </a:lnTo>
                  <a:lnTo>
                    <a:pt x="34" y="144"/>
                  </a:lnTo>
                  <a:lnTo>
                    <a:pt x="19" y="108"/>
                  </a:lnTo>
                  <a:lnTo>
                    <a:pt x="8" y="77"/>
                  </a:lnTo>
                  <a:lnTo>
                    <a:pt x="2" y="51"/>
                  </a:lnTo>
                  <a:lnTo>
                    <a:pt x="0" y="28"/>
                  </a:lnTo>
                  <a:lnTo>
                    <a:pt x="2" y="12"/>
                  </a:lnTo>
                  <a:lnTo>
                    <a:pt x="11" y="3"/>
                  </a:lnTo>
                  <a:lnTo>
                    <a:pt x="23" y="0"/>
                  </a:lnTo>
                  <a:lnTo>
                    <a:pt x="39" y="5"/>
                  </a:lnTo>
                  <a:lnTo>
                    <a:pt x="57" y="18"/>
                  </a:lnTo>
                  <a:lnTo>
                    <a:pt x="78" y="37"/>
                  </a:lnTo>
                  <a:lnTo>
                    <a:pt x="100" y="60"/>
                  </a:lnTo>
                  <a:lnTo>
                    <a:pt x="123" y="89"/>
                  </a:lnTo>
                  <a:lnTo>
                    <a:pt x="147" y="123"/>
                  </a:lnTo>
                  <a:lnTo>
                    <a:pt x="170" y="160"/>
                  </a:lnTo>
                  <a:lnTo>
                    <a:pt x="191" y="198"/>
                  </a:lnTo>
                  <a:lnTo>
                    <a:pt x="208" y="234"/>
                  </a:lnTo>
                  <a:lnTo>
                    <a:pt x="223" y="270"/>
                  </a:lnTo>
                  <a:lnTo>
                    <a:pt x="234" y="301"/>
                  </a:lnTo>
                  <a:lnTo>
                    <a:pt x="239" y="328"/>
                  </a:lnTo>
                  <a:lnTo>
                    <a:pt x="242" y="349"/>
                  </a:lnTo>
                  <a:lnTo>
                    <a:pt x="239" y="367"/>
                  </a:lnTo>
                  <a:lnTo>
                    <a:pt x="231" y="377"/>
                  </a:lnTo>
                  <a:close/>
                </a:path>
              </a:pathLst>
            </a:custGeom>
            <a:solidFill>
              <a:srgbClr val="FFE2B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40" name="Freeform 34"/>
            <p:cNvSpPr>
              <a:spLocks/>
            </p:cNvSpPr>
            <p:nvPr/>
          </p:nvSpPr>
          <p:spPr bwMode="auto">
            <a:xfrm>
              <a:off x="3452813" y="3671888"/>
              <a:ext cx="101600" cy="85725"/>
            </a:xfrm>
            <a:custGeom>
              <a:avLst/>
              <a:gdLst>
                <a:gd name="T0" fmla="*/ 2147483647 w 128"/>
                <a:gd name="T1" fmla="*/ 2147483647 h 109"/>
                <a:gd name="T2" fmla="*/ 2147483647 w 128"/>
                <a:gd name="T3" fmla="*/ 2147483647 h 109"/>
                <a:gd name="T4" fmla="*/ 2147483647 w 128"/>
                <a:gd name="T5" fmla="*/ 2147483647 h 109"/>
                <a:gd name="T6" fmla="*/ 2147483647 w 128"/>
                <a:gd name="T7" fmla="*/ 2147483647 h 109"/>
                <a:gd name="T8" fmla="*/ 2147483647 w 128"/>
                <a:gd name="T9" fmla="*/ 2147483647 h 109"/>
                <a:gd name="T10" fmla="*/ 2147483647 w 128"/>
                <a:gd name="T11" fmla="*/ 2147483647 h 109"/>
                <a:gd name="T12" fmla="*/ 2147483647 w 128"/>
                <a:gd name="T13" fmla="*/ 2147483647 h 109"/>
                <a:gd name="T14" fmla="*/ 2147483647 w 128"/>
                <a:gd name="T15" fmla="*/ 2147483647 h 109"/>
                <a:gd name="T16" fmla="*/ 2147483647 w 128"/>
                <a:gd name="T17" fmla="*/ 2147483647 h 109"/>
                <a:gd name="T18" fmla="*/ 2147483647 w 128"/>
                <a:gd name="T19" fmla="*/ 2147483647 h 109"/>
                <a:gd name="T20" fmla="*/ 2147483647 w 128"/>
                <a:gd name="T21" fmla="*/ 2147483647 h 109"/>
                <a:gd name="T22" fmla="*/ 2147483647 w 128"/>
                <a:gd name="T23" fmla="*/ 2147483647 h 109"/>
                <a:gd name="T24" fmla="*/ 2147483647 w 128"/>
                <a:gd name="T25" fmla="*/ 2147483647 h 109"/>
                <a:gd name="T26" fmla="*/ 2147483647 w 128"/>
                <a:gd name="T27" fmla="*/ 2147483647 h 109"/>
                <a:gd name="T28" fmla="*/ 2147483647 w 128"/>
                <a:gd name="T29" fmla="*/ 2147483647 h 109"/>
                <a:gd name="T30" fmla="*/ 2147483647 w 128"/>
                <a:gd name="T31" fmla="*/ 2147483647 h 109"/>
                <a:gd name="T32" fmla="*/ 2147483647 w 128"/>
                <a:gd name="T33" fmla="*/ 2147483647 h 109"/>
                <a:gd name="T34" fmla="*/ 2147483647 w 128"/>
                <a:gd name="T35" fmla="*/ 2147483647 h 109"/>
                <a:gd name="T36" fmla="*/ 0 w 128"/>
                <a:gd name="T37" fmla="*/ 2147483647 h 109"/>
                <a:gd name="T38" fmla="*/ 2147483647 w 128"/>
                <a:gd name="T39" fmla="*/ 2147483647 h 109"/>
                <a:gd name="T40" fmla="*/ 2147483647 w 128"/>
                <a:gd name="T41" fmla="*/ 2147483647 h 109"/>
                <a:gd name="T42" fmla="*/ 2147483647 w 128"/>
                <a:gd name="T43" fmla="*/ 2147483647 h 109"/>
                <a:gd name="T44" fmla="*/ 2147483647 w 128"/>
                <a:gd name="T45" fmla="*/ 2147483647 h 109"/>
                <a:gd name="T46" fmla="*/ 2147483647 w 128"/>
                <a:gd name="T47" fmla="*/ 2147483647 h 109"/>
                <a:gd name="T48" fmla="*/ 2147483647 w 128"/>
                <a:gd name="T49" fmla="*/ 2147483647 h 109"/>
                <a:gd name="T50" fmla="*/ 2147483647 w 128"/>
                <a:gd name="T51" fmla="*/ 2147483647 h 109"/>
                <a:gd name="T52" fmla="*/ 2147483647 w 128"/>
                <a:gd name="T53" fmla="*/ 2147483647 h 109"/>
                <a:gd name="T54" fmla="*/ 2147483647 w 128"/>
                <a:gd name="T55" fmla="*/ 0 h 109"/>
                <a:gd name="T56" fmla="*/ 2147483647 w 128"/>
                <a:gd name="T57" fmla="*/ 2147483647 h 109"/>
                <a:gd name="T58" fmla="*/ 2147483647 w 128"/>
                <a:gd name="T59" fmla="*/ 2147483647 h 109"/>
                <a:gd name="T60" fmla="*/ 2147483647 w 128"/>
                <a:gd name="T61" fmla="*/ 2147483647 h 109"/>
                <a:gd name="T62" fmla="*/ 2147483647 w 128"/>
                <a:gd name="T63" fmla="*/ 2147483647 h 109"/>
                <a:gd name="T64" fmla="*/ 2147483647 w 128"/>
                <a:gd name="T65" fmla="*/ 2147483647 h 10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8"/>
                <a:gd name="T100" fmla="*/ 0 h 109"/>
                <a:gd name="T101" fmla="*/ 128 w 128"/>
                <a:gd name="T102" fmla="*/ 109 h 10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8" h="109">
                  <a:moveTo>
                    <a:pt x="124" y="25"/>
                  </a:moveTo>
                  <a:lnTo>
                    <a:pt x="127" y="34"/>
                  </a:lnTo>
                  <a:lnTo>
                    <a:pt x="128" y="44"/>
                  </a:lnTo>
                  <a:lnTo>
                    <a:pt x="126" y="55"/>
                  </a:lnTo>
                  <a:lnTo>
                    <a:pt x="122" y="65"/>
                  </a:lnTo>
                  <a:lnTo>
                    <a:pt x="116" y="75"/>
                  </a:lnTo>
                  <a:lnTo>
                    <a:pt x="108" y="84"/>
                  </a:lnTo>
                  <a:lnTo>
                    <a:pt x="97" y="92"/>
                  </a:lnTo>
                  <a:lnTo>
                    <a:pt x="86" y="99"/>
                  </a:lnTo>
                  <a:lnTo>
                    <a:pt x="74" y="105"/>
                  </a:lnTo>
                  <a:lnTo>
                    <a:pt x="62" y="107"/>
                  </a:lnTo>
                  <a:lnTo>
                    <a:pt x="50" y="109"/>
                  </a:lnTo>
                  <a:lnTo>
                    <a:pt x="38" y="107"/>
                  </a:lnTo>
                  <a:lnTo>
                    <a:pt x="27" y="105"/>
                  </a:lnTo>
                  <a:lnTo>
                    <a:pt x="17" y="99"/>
                  </a:lnTo>
                  <a:lnTo>
                    <a:pt x="9" y="92"/>
                  </a:lnTo>
                  <a:lnTo>
                    <a:pt x="4" y="84"/>
                  </a:lnTo>
                  <a:lnTo>
                    <a:pt x="1" y="75"/>
                  </a:lnTo>
                  <a:lnTo>
                    <a:pt x="0" y="64"/>
                  </a:lnTo>
                  <a:lnTo>
                    <a:pt x="1" y="55"/>
                  </a:lnTo>
                  <a:lnTo>
                    <a:pt x="5" y="44"/>
                  </a:lnTo>
                  <a:lnTo>
                    <a:pt x="12" y="34"/>
                  </a:lnTo>
                  <a:lnTo>
                    <a:pt x="20" y="25"/>
                  </a:lnTo>
                  <a:lnTo>
                    <a:pt x="29" y="17"/>
                  </a:lnTo>
                  <a:lnTo>
                    <a:pt x="42" y="10"/>
                  </a:lnTo>
                  <a:lnTo>
                    <a:pt x="54" y="4"/>
                  </a:lnTo>
                  <a:lnTo>
                    <a:pt x="67" y="2"/>
                  </a:lnTo>
                  <a:lnTo>
                    <a:pt x="80" y="0"/>
                  </a:lnTo>
                  <a:lnTo>
                    <a:pt x="92" y="2"/>
                  </a:lnTo>
                  <a:lnTo>
                    <a:pt x="101" y="4"/>
                  </a:lnTo>
                  <a:lnTo>
                    <a:pt x="111" y="10"/>
                  </a:lnTo>
                  <a:lnTo>
                    <a:pt x="119" y="17"/>
                  </a:lnTo>
                  <a:lnTo>
                    <a:pt x="124" y="25"/>
                  </a:lnTo>
                  <a:close/>
                </a:path>
              </a:pathLst>
            </a:custGeom>
            <a:solidFill>
              <a:srgbClr val="F2BF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41" name="Freeform 35"/>
            <p:cNvSpPr>
              <a:spLocks/>
            </p:cNvSpPr>
            <p:nvPr/>
          </p:nvSpPr>
          <p:spPr bwMode="auto">
            <a:xfrm>
              <a:off x="3441700" y="3660775"/>
              <a:ext cx="122238" cy="107950"/>
            </a:xfrm>
            <a:custGeom>
              <a:avLst/>
              <a:gdLst>
                <a:gd name="T0" fmla="*/ 2147483647 w 155"/>
                <a:gd name="T1" fmla="*/ 2147483647 h 135"/>
                <a:gd name="T2" fmla="*/ 2147483647 w 155"/>
                <a:gd name="T3" fmla="*/ 0 h 135"/>
                <a:gd name="T4" fmla="*/ 2147483647 w 155"/>
                <a:gd name="T5" fmla="*/ 2147483647 h 135"/>
                <a:gd name="T6" fmla="*/ 2147483647 w 155"/>
                <a:gd name="T7" fmla="*/ 2147483647 h 135"/>
                <a:gd name="T8" fmla="*/ 2147483647 w 155"/>
                <a:gd name="T9" fmla="*/ 2147483647 h 135"/>
                <a:gd name="T10" fmla="*/ 2147483647 w 155"/>
                <a:gd name="T11" fmla="*/ 2147483647 h 135"/>
                <a:gd name="T12" fmla="*/ 2147483647 w 155"/>
                <a:gd name="T13" fmla="*/ 2147483647 h 135"/>
                <a:gd name="T14" fmla="*/ 2147483647 w 155"/>
                <a:gd name="T15" fmla="*/ 2147483647 h 135"/>
                <a:gd name="T16" fmla="*/ 2147483647 w 155"/>
                <a:gd name="T17" fmla="*/ 2147483647 h 135"/>
                <a:gd name="T18" fmla="*/ 2147483647 w 155"/>
                <a:gd name="T19" fmla="*/ 2147483647 h 135"/>
                <a:gd name="T20" fmla="*/ 2147483647 w 155"/>
                <a:gd name="T21" fmla="*/ 2147483647 h 135"/>
                <a:gd name="T22" fmla="*/ 2147483647 w 155"/>
                <a:gd name="T23" fmla="*/ 2147483647 h 135"/>
                <a:gd name="T24" fmla="*/ 2147483647 w 155"/>
                <a:gd name="T25" fmla="*/ 2147483647 h 135"/>
                <a:gd name="T26" fmla="*/ 2147483647 w 155"/>
                <a:gd name="T27" fmla="*/ 2147483647 h 135"/>
                <a:gd name="T28" fmla="*/ 2147483647 w 155"/>
                <a:gd name="T29" fmla="*/ 2147483647 h 135"/>
                <a:gd name="T30" fmla="*/ 2147483647 w 155"/>
                <a:gd name="T31" fmla="*/ 2147483647 h 135"/>
                <a:gd name="T32" fmla="*/ 2147483647 w 155"/>
                <a:gd name="T33" fmla="*/ 2147483647 h 135"/>
                <a:gd name="T34" fmla="*/ 2147483647 w 155"/>
                <a:gd name="T35" fmla="*/ 2147483647 h 135"/>
                <a:gd name="T36" fmla="*/ 2147483647 w 155"/>
                <a:gd name="T37" fmla="*/ 2147483647 h 135"/>
                <a:gd name="T38" fmla="*/ 2147483647 w 155"/>
                <a:gd name="T39" fmla="*/ 2147483647 h 135"/>
                <a:gd name="T40" fmla="*/ 2147483647 w 155"/>
                <a:gd name="T41" fmla="*/ 2147483647 h 135"/>
                <a:gd name="T42" fmla="*/ 2147483647 w 155"/>
                <a:gd name="T43" fmla="*/ 2147483647 h 135"/>
                <a:gd name="T44" fmla="*/ 2147483647 w 155"/>
                <a:gd name="T45" fmla="*/ 2147483647 h 135"/>
                <a:gd name="T46" fmla="*/ 2147483647 w 155"/>
                <a:gd name="T47" fmla="*/ 2147483647 h 135"/>
                <a:gd name="T48" fmla="*/ 2147483647 w 155"/>
                <a:gd name="T49" fmla="*/ 2147483647 h 135"/>
                <a:gd name="T50" fmla="*/ 2147483647 w 155"/>
                <a:gd name="T51" fmla="*/ 2147483647 h 135"/>
                <a:gd name="T52" fmla="*/ 2147483647 w 155"/>
                <a:gd name="T53" fmla="*/ 2147483647 h 135"/>
                <a:gd name="T54" fmla="*/ 2147483647 w 155"/>
                <a:gd name="T55" fmla="*/ 2147483647 h 135"/>
                <a:gd name="T56" fmla="*/ 2147483647 w 155"/>
                <a:gd name="T57" fmla="*/ 2147483647 h 135"/>
                <a:gd name="T58" fmla="*/ 2147483647 w 155"/>
                <a:gd name="T59" fmla="*/ 2147483647 h 135"/>
                <a:gd name="T60" fmla="*/ 2147483647 w 155"/>
                <a:gd name="T61" fmla="*/ 2147483647 h 135"/>
                <a:gd name="T62" fmla="*/ 2147483647 w 155"/>
                <a:gd name="T63" fmla="*/ 2147483647 h 135"/>
                <a:gd name="T64" fmla="*/ 2147483647 w 155"/>
                <a:gd name="T65" fmla="*/ 2147483647 h 135"/>
                <a:gd name="T66" fmla="*/ 2147483647 w 155"/>
                <a:gd name="T67" fmla="*/ 2147483647 h 135"/>
                <a:gd name="T68" fmla="*/ 2147483647 w 155"/>
                <a:gd name="T69" fmla="*/ 2147483647 h 135"/>
                <a:gd name="T70" fmla="*/ 2147483647 w 155"/>
                <a:gd name="T71" fmla="*/ 2147483647 h 135"/>
                <a:gd name="T72" fmla="*/ 2147483647 w 155"/>
                <a:gd name="T73" fmla="*/ 2147483647 h 135"/>
                <a:gd name="T74" fmla="*/ 2147483647 w 155"/>
                <a:gd name="T75" fmla="*/ 2147483647 h 135"/>
                <a:gd name="T76" fmla="*/ 2147483647 w 155"/>
                <a:gd name="T77" fmla="*/ 2147483647 h 135"/>
                <a:gd name="T78" fmla="*/ 2147483647 w 155"/>
                <a:gd name="T79" fmla="*/ 2147483647 h 135"/>
                <a:gd name="T80" fmla="*/ 2147483647 w 155"/>
                <a:gd name="T81" fmla="*/ 2147483647 h 135"/>
                <a:gd name="T82" fmla="*/ 2147483647 w 155"/>
                <a:gd name="T83" fmla="*/ 2147483647 h 13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5"/>
                <a:gd name="T127" fmla="*/ 0 h 135"/>
                <a:gd name="T128" fmla="*/ 155 w 155"/>
                <a:gd name="T129" fmla="*/ 135 h 13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5" h="135">
                  <a:moveTo>
                    <a:pt x="117" y="4"/>
                  </a:moveTo>
                  <a:lnTo>
                    <a:pt x="108" y="1"/>
                  </a:lnTo>
                  <a:lnTo>
                    <a:pt x="100" y="1"/>
                  </a:lnTo>
                  <a:lnTo>
                    <a:pt x="92" y="0"/>
                  </a:lnTo>
                  <a:lnTo>
                    <a:pt x="84" y="1"/>
                  </a:lnTo>
                  <a:lnTo>
                    <a:pt x="75" y="3"/>
                  </a:lnTo>
                  <a:lnTo>
                    <a:pt x="67" y="4"/>
                  </a:lnTo>
                  <a:lnTo>
                    <a:pt x="57" y="7"/>
                  </a:lnTo>
                  <a:lnTo>
                    <a:pt x="49" y="11"/>
                  </a:lnTo>
                  <a:lnTo>
                    <a:pt x="35" y="19"/>
                  </a:lnTo>
                  <a:lnTo>
                    <a:pt x="23" y="28"/>
                  </a:lnTo>
                  <a:lnTo>
                    <a:pt x="14" y="40"/>
                  </a:lnTo>
                  <a:lnTo>
                    <a:pt x="7" y="53"/>
                  </a:lnTo>
                  <a:lnTo>
                    <a:pt x="3" y="65"/>
                  </a:lnTo>
                  <a:lnTo>
                    <a:pt x="0" y="78"/>
                  </a:lnTo>
                  <a:lnTo>
                    <a:pt x="2" y="92"/>
                  </a:lnTo>
                  <a:lnTo>
                    <a:pt x="6" y="104"/>
                  </a:lnTo>
                  <a:lnTo>
                    <a:pt x="12" y="115"/>
                  </a:lnTo>
                  <a:lnTo>
                    <a:pt x="22" y="123"/>
                  </a:lnTo>
                  <a:lnTo>
                    <a:pt x="34" y="130"/>
                  </a:lnTo>
                  <a:lnTo>
                    <a:pt x="46" y="134"/>
                  </a:lnTo>
                  <a:lnTo>
                    <a:pt x="61" y="135"/>
                  </a:lnTo>
                  <a:lnTo>
                    <a:pt x="76" y="134"/>
                  </a:lnTo>
                  <a:lnTo>
                    <a:pt x="91" y="131"/>
                  </a:lnTo>
                  <a:lnTo>
                    <a:pt x="106" y="124"/>
                  </a:lnTo>
                  <a:lnTo>
                    <a:pt x="119" y="118"/>
                  </a:lnTo>
                  <a:lnTo>
                    <a:pt x="130" y="108"/>
                  </a:lnTo>
                  <a:lnTo>
                    <a:pt x="140" y="99"/>
                  </a:lnTo>
                  <a:lnTo>
                    <a:pt x="146" y="88"/>
                  </a:lnTo>
                  <a:lnTo>
                    <a:pt x="152" y="77"/>
                  </a:lnTo>
                  <a:lnTo>
                    <a:pt x="155" y="65"/>
                  </a:lnTo>
                  <a:lnTo>
                    <a:pt x="155" y="53"/>
                  </a:lnTo>
                  <a:lnTo>
                    <a:pt x="153" y="42"/>
                  </a:lnTo>
                  <a:lnTo>
                    <a:pt x="146" y="47"/>
                  </a:lnTo>
                  <a:lnTo>
                    <a:pt x="141" y="53"/>
                  </a:lnTo>
                  <a:lnTo>
                    <a:pt x="134" y="58"/>
                  </a:lnTo>
                  <a:lnTo>
                    <a:pt x="127" y="62"/>
                  </a:lnTo>
                  <a:lnTo>
                    <a:pt x="123" y="73"/>
                  </a:lnTo>
                  <a:lnTo>
                    <a:pt x="115" y="84"/>
                  </a:lnTo>
                  <a:lnTo>
                    <a:pt x="106" y="93"/>
                  </a:lnTo>
                  <a:lnTo>
                    <a:pt x="94" y="100"/>
                  </a:lnTo>
                  <a:lnTo>
                    <a:pt x="84" y="104"/>
                  </a:lnTo>
                  <a:lnTo>
                    <a:pt x="73" y="107"/>
                  </a:lnTo>
                  <a:lnTo>
                    <a:pt x="64" y="108"/>
                  </a:lnTo>
                  <a:lnTo>
                    <a:pt x="56" y="108"/>
                  </a:lnTo>
                  <a:lnTo>
                    <a:pt x="46" y="105"/>
                  </a:lnTo>
                  <a:lnTo>
                    <a:pt x="39" y="103"/>
                  </a:lnTo>
                  <a:lnTo>
                    <a:pt x="34" y="97"/>
                  </a:lnTo>
                  <a:lnTo>
                    <a:pt x="30" y="92"/>
                  </a:lnTo>
                  <a:lnTo>
                    <a:pt x="27" y="85"/>
                  </a:lnTo>
                  <a:lnTo>
                    <a:pt x="27" y="77"/>
                  </a:lnTo>
                  <a:lnTo>
                    <a:pt x="30" y="69"/>
                  </a:lnTo>
                  <a:lnTo>
                    <a:pt x="33" y="61"/>
                  </a:lnTo>
                  <a:lnTo>
                    <a:pt x="38" y="54"/>
                  </a:lnTo>
                  <a:lnTo>
                    <a:pt x="45" y="47"/>
                  </a:lnTo>
                  <a:lnTo>
                    <a:pt x="53" y="40"/>
                  </a:lnTo>
                  <a:lnTo>
                    <a:pt x="62" y="35"/>
                  </a:lnTo>
                  <a:lnTo>
                    <a:pt x="68" y="32"/>
                  </a:lnTo>
                  <a:lnTo>
                    <a:pt x="75" y="30"/>
                  </a:lnTo>
                  <a:lnTo>
                    <a:pt x="80" y="28"/>
                  </a:lnTo>
                  <a:lnTo>
                    <a:pt x="85" y="28"/>
                  </a:lnTo>
                  <a:lnTo>
                    <a:pt x="92" y="27"/>
                  </a:lnTo>
                  <a:lnTo>
                    <a:pt x="98" y="28"/>
                  </a:lnTo>
                  <a:lnTo>
                    <a:pt x="103" y="28"/>
                  </a:lnTo>
                  <a:lnTo>
                    <a:pt x="108" y="30"/>
                  </a:lnTo>
                  <a:lnTo>
                    <a:pt x="113" y="32"/>
                  </a:lnTo>
                  <a:lnTo>
                    <a:pt x="118" y="35"/>
                  </a:lnTo>
                  <a:lnTo>
                    <a:pt x="122" y="39"/>
                  </a:lnTo>
                  <a:lnTo>
                    <a:pt x="126" y="45"/>
                  </a:lnTo>
                  <a:lnTo>
                    <a:pt x="127" y="49"/>
                  </a:lnTo>
                  <a:lnTo>
                    <a:pt x="129" y="53"/>
                  </a:lnTo>
                  <a:lnTo>
                    <a:pt x="129" y="57"/>
                  </a:lnTo>
                  <a:lnTo>
                    <a:pt x="127" y="62"/>
                  </a:lnTo>
                  <a:lnTo>
                    <a:pt x="134" y="58"/>
                  </a:lnTo>
                  <a:lnTo>
                    <a:pt x="141" y="53"/>
                  </a:lnTo>
                  <a:lnTo>
                    <a:pt x="146" y="47"/>
                  </a:lnTo>
                  <a:lnTo>
                    <a:pt x="153" y="42"/>
                  </a:lnTo>
                  <a:lnTo>
                    <a:pt x="153" y="39"/>
                  </a:lnTo>
                  <a:lnTo>
                    <a:pt x="152" y="36"/>
                  </a:lnTo>
                  <a:lnTo>
                    <a:pt x="152" y="35"/>
                  </a:lnTo>
                  <a:lnTo>
                    <a:pt x="150" y="32"/>
                  </a:lnTo>
                  <a:lnTo>
                    <a:pt x="145" y="23"/>
                  </a:lnTo>
                  <a:lnTo>
                    <a:pt x="137" y="15"/>
                  </a:lnTo>
                  <a:lnTo>
                    <a:pt x="127" y="9"/>
                  </a:lnTo>
                  <a:lnTo>
                    <a:pt x="117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42" name="Freeform 36"/>
            <p:cNvSpPr>
              <a:spLocks/>
            </p:cNvSpPr>
            <p:nvPr/>
          </p:nvSpPr>
          <p:spPr bwMode="auto">
            <a:xfrm>
              <a:off x="3933825" y="4184650"/>
              <a:ext cx="123825" cy="125413"/>
            </a:xfrm>
            <a:custGeom>
              <a:avLst/>
              <a:gdLst>
                <a:gd name="T0" fmla="*/ 2147483647 w 156"/>
                <a:gd name="T1" fmla="*/ 2147483647 h 158"/>
                <a:gd name="T2" fmla="*/ 2147483647 w 156"/>
                <a:gd name="T3" fmla="*/ 2147483647 h 158"/>
                <a:gd name="T4" fmla="*/ 2147483647 w 156"/>
                <a:gd name="T5" fmla="*/ 2147483647 h 158"/>
                <a:gd name="T6" fmla="*/ 2147483647 w 156"/>
                <a:gd name="T7" fmla="*/ 2147483647 h 158"/>
                <a:gd name="T8" fmla="*/ 0 w 156"/>
                <a:gd name="T9" fmla="*/ 2147483647 h 158"/>
                <a:gd name="T10" fmla="*/ 2147483647 w 156"/>
                <a:gd name="T11" fmla="*/ 2147483647 h 158"/>
                <a:gd name="T12" fmla="*/ 2147483647 w 156"/>
                <a:gd name="T13" fmla="*/ 0 h 158"/>
                <a:gd name="T14" fmla="*/ 2147483647 w 156"/>
                <a:gd name="T15" fmla="*/ 2147483647 h 158"/>
                <a:gd name="T16" fmla="*/ 2147483647 w 156"/>
                <a:gd name="T17" fmla="*/ 2147483647 h 158"/>
                <a:gd name="T18" fmla="*/ 2147483647 w 156"/>
                <a:gd name="T19" fmla="*/ 2147483647 h 158"/>
                <a:gd name="T20" fmla="*/ 2147483647 w 156"/>
                <a:gd name="T21" fmla="*/ 2147483647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6"/>
                <a:gd name="T34" fmla="*/ 0 h 158"/>
                <a:gd name="T35" fmla="*/ 156 w 156"/>
                <a:gd name="T36" fmla="*/ 158 h 15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6" h="158">
                  <a:moveTo>
                    <a:pt x="109" y="158"/>
                  </a:moveTo>
                  <a:lnTo>
                    <a:pt x="65" y="124"/>
                  </a:lnTo>
                  <a:lnTo>
                    <a:pt x="13" y="141"/>
                  </a:lnTo>
                  <a:lnTo>
                    <a:pt x="31" y="90"/>
                  </a:lnTo>
                  <a:lnTo>
                    <a:pt x="0" y="44"/>
                  </a:lnTo>
                  <a:lnTo>
                    <a:pt x="53" y="45"/>
                  </a:lnTo>
                  <a:lnTo>
                    <a:pt x="86" y="0"/>
                  </a:lnTo>
                  <a:lnTo>
                    <a:pt x="102" y="53"/>
                  </a:lnTo>
                  <a:lnTo>
                    <a:pt x="156" y="72"/>
                  </a:lnTo>
                  <a:lnTo>
                    <a:pt x="109" y="103"/>
                  </a:lnTo>
                  <a:lnTo>
                    <a:pt x="109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43" name="Freeform 37"/>
            <p:cNvSpPr>
              <a:spLocks/>
            </p:cNvSpPr>
            <p:nvPr/>
          </p:nvSpPr>
          <p:spPr bwMode="auto">
            <a:xfrm>
              <a:off x="4224338" y="3305175"/>
              <a:ext cx="387350" cy="387350"/>
            </a:xfrm>
            <a:custGeom>
              <a:avLst/>
              <a:gdLst>
                <a:gd name="T0" fmla="*/ 2147483647 w 487"/>
                <a:gd name="T1" fmla="*/ 2147483647 h 488"/>
                <a:gd name="T2" fmla="*/ 2147483647 w 487"/>
                <a:gd name="T3" fmla="*/ 2147483647 h 488"/>
                <a:gd name="T4" fmla="*/ 2147483647 w 487"/>
                <a:gd name="T5" fmla="*/ 2147483647 h 488"/>
                <a:gd name="T6" fmla="*/ 2147483647 w 487"/>
                <a:gd name="T7" fmla="*/ 2147483647 h 488"/>
                <a:gd name="T8" fmla="*/ 2147483647 w 487"/>
                <a:gd name="T9" fmla="*/ 2147483647 h 488"/>
                <a:gd name="T10" fmla="*/ 2147483647 w 487"/>
                <a:gd name="T11" fmla="*/ 2147483647 h 488"/>
                <a:gd name="T12" fmla="*/ 2147483647 w 487"/>
                <a:gd name="T13" fmla="*/ 2147483647 h 488"/>
                <a:gd name="T14" fmla="*/ 2147483647 w 487"/>
                <a:gd name="T15" fmla="*/ 2147483647 h 488"/>
                <a:gd name="T16" fmla="*/ 2147483647 w 487"/>
                <a:gd name="T17" fmla="*/ 2147483647 h 488"/>
                <a:gd name="T18" fmla="*/ 2147483647 w 487"/>
                <a:gd name="T19" fmla="*/ 2147483647 h 488"/>
                <a:gd name="T20" fmla="*/ 2147483647 w 487"/>
                <a:gd name="T21" fmla="*/ 2147483647 h 488"/>
                <a:gd name="T22" fmla="*/ 2147483647 w 487"/>
                <a:gd name="T23" fmla="*/ 2147483647 h 488"/>
                <a:gd name="T24" fmla="*/ 2147483647 w 487"/>
                <a:gd name="T25" fmla="*/ 2147483647 h 488"/>
                <a:gd name="T26" fmla="*/ 2147483647 w 487"/>
                <a:gd name="T27" fmla="*/ 2147483647 h 488"/>
                <a:gd name="T28" fmla="*/ 2147483647 w 487"/>
                <a:gd name="T29" fmla="*/ 2147483647 h 488"/>
                <a:gd name="T30" fmla="*/ 2147483647 w 487"/>
                <a:gd name="T31" fmla="*/ 2147483647 h 488"/>
                <a:gd name="T32" fmla="*/ 2147483647 w 487"/>
                <a:gd name="T33" fmla="*/ 2147483647 h 488"/>
                <a:gd name="T34" fmla="*/ 2147483647 w 487"/>
                <a:gd name="T35" fmla="*/ 2147483647 h 488"/>
                <a:gd name="T36" fmla="*/ 2147483647 w 487"/>
                <a:gd name="T37" fmla="*/ 2147483647 h 488"/>
                <a:gd name="T38" fmla="*/ 2147483647 w 487"/>
                <a:gd name="T39" fmla="*/ 2147483647 h 488"/>
                <a:gd name="T40" fmla="*/ 2147483647 w 487"/>
                <a:gd name="T41" fmla="*/ 2147483647 h 488"/>
                <a:gd name="T42" fmla="*/ 2147483647 w 487"/>
                <a:gd name="T43" fmla="*/ 2147483647 h 488"/>
                <a:gd name="T44" fmla="*/ 2147483647 w 487"/>
                <a:gd name="T45" fmla="*/ 2147483647 h 488"/>
                <a:gd name="T46" fmla="*/ 2147483647 w 487"/>
                <a:gd name="T47" fmla="*/ 2147483647 h 488"/>
                <a:gd name="T48" fmla="*/ 2147483647 w 487"/>
                <a:gd name="T49" fmla="*/ 2147483647 h 488"/>
                <a:gd name="T50" fmla="*/ 2147483647 w 487"/>
                <a:gd name="T51" fmla="*/ 2147483647 h 488"/>
                <a:gd name="T52" fmla="*/ 2147483647 w 487"/>
                <a:gd name="T53" fmla="*/ 2147483647 h 488"/>
                <a:gd name="T54" fmla="*/ 2147483647 w 487"/>
                <a:gd name="T55" fmla="*/ 2147483647 h 488"/>
                <a:gd name="T56" fmla="*/ 2147483647 w 487"/>
                <a:gd name="T57" fmla="*/ 2147483647 h 488"/>
                <a:gd name="T58" fmla="*/ 2147483647 w 487"/>
                <a:gd name="T59" fmla="*/ 2147483647 h 488"/>
                <a:gd name="T60" fmla="*/ 2147483647 w 487"/>
                <a:gd name="T61" fmla="*/ 2147483647 h 488"/>
                <a:gd name="T62" fmla="*/ 2147483647 w 487"/>
                <a:gd name="T63" fmla="*/ 2147483647 h 48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87"/>
                <a:gd name="T97" fmla="*/ 0 h 488"/>
                <a:gd name="T98" fmla="*/ 487 w 487"/>
                <a:gd name="T99" fmla="*/ 488 h 48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87" h="488">
                  <a:moveTo>
                    <a:pt x="487" y="244"/>
                  </a:moveTo>
                  <a:lnTo>
                    <a:pt x="486" y="270"/>
                  </a:lnTo>
                  <a:lnTo>
                    <a:pt x="482" y="293"/>
                  </a:lnTo>
                  <a:lnTo>
                    <a:pt x="477" y="317"/>
                  </a:lnTo>
                  <a:lnTo>
                    <a:pt x="468" y="339"/>
                  </a:lnTo>
                  <a:lnTo>
                    <a:pt x="458" y="361"/>
                  </a:lnTo>
                  <a:lnTo>
                    <a:pt x="445" y="381"/>
                  </a:lnTo>
                  <a:lnTo>
                    <a:pt x="432" y="400"/>
                  </a:lnTo>
                  <a:lnTo>
                    <a:pt x="417" y="416"/>
                  </a:lnTo>
                  <a:lnTo>
                    <a:pt x="399" y="433"/>
                  </a:lnTo>
                  <a:lnTo>
                    <a:pt x="380" y="446"/>
                  </a:lnTo>
                  <a:lnTo>
                    <a:pt x="360" y="458"/>
                  </a:lnTo>
                  <a:lnTo>
                    <a:pt x="338" y="469"/>
                  </a:lnTo>
                  <a:lnTo>
                    <a:pt x="317" y="477"/>
                  </a:lnTo>
                  <a:lnTo>
                    <a:pt x="292" y="483"/>
                  </a:lnTo>
                  <a:lnTo>
                    <a:pt x="269" y="487"/>
                  </a:lnTo>
                  <a:lnTo>
                    <a:pt x="244" y="488"/>
                  </a:lnTo>
                  <a:lnTo>
                    <a:pt x="218" y="487"/>
                  </a:lnTo>
                  <a:lnTo>
                    <a:pt x="195" y="483"/>
                  </a:lnTo>
                  <a:lnTo>
                    <a:pt x="171" y="477"/>
                  </a:lnTo>
                  <a:lnTo>
                    <a:pt x="149" y="469"/>
                  </a:lnTo>
                  <a:lnTo>
                    <a:pt x="127" y="458"/>
                  </a:lnTo>
                  <a:lnTo>
                    <a:pt x="107" y="446"/>
                  </a:lnTo>
                  <a:lnTo>
                    <a:pt x="88" y="433"/>
                  </a:lnTo>
                  <a:lnTo>
                    <a:pt x="72" y="416"/>
                  </a:lnTo>
                  <a:lnTo>
                    <a:pt x="55" y="400"/>
                  </a:lnTo>
                  <a:lnTo>
                    <a:pt x="42" y="381"/>
                  </a:lnTo>
                  <a:lnTo>
                    <a:pt x="30" y="361"/>
                  </a:lnTo>
                  <a:lnTo>
                    <a:pt x="19" y="339"/>
                  </a:lnTo>
                  <a:lnTo>
                    <a:pt x="11" y="317"/>
                  </a:lnTo>
                  <a:lnTo>
                    <a:pt x="5" y="293"/>
                  </a:lnTo>
                  <a:lnTo>
                    <a:pt x="1" y="270"/>
                  </a:lnTo>
                  <a:lnTo>
                    <a:pt x="0" y="244"/>
                  </a:lnTo>
                  <a:lnTo>
                    <a:pt x="1" y="219"/>
                  </a:lnTo>
                  <a:lnTo>
                    <a:pt x="5" y="196"/>
                  </a:lnTo>
                  <a:lnTo>
                    <a:pt x="11" y="171"/>
                  </a:lnTo>
                  <a:lnTo>
                    <a:pt x="19" y="149"/>
                  </a:lnTo>
                  <a:lnTo>
                    <a:pt x="30" y="128"/>
                  </a:lnTo>
                  <a:lnTo>
                    <a:pt x="42" y="107"/>
                  </a:lnTo>
                  <a:lnTo>
                    <a:pt x="55" y="89"/>
                  </a:lnTo>
                  <a:lnTo>
                    <a:pt x="72" y="71"/>
                  </a:lnTo>
                  <a:lnTo>
                    <a:pt x="88" y="56"/>
                  </a:lnTo>
                  <a:lnTo>
                    <a:pt x="107" y="42"/>
                  </a:lnTo>
                  <a:lnTo>
                    <a:pt x="127" y="30"/>
                  </a:lnTo>
                  <a:lnTo>
                    <a:pt x="149" y="19"/>
                  </a:lnTo>
                  <a:lnTo>
                    <a:pt x="171" y="11"/>
                  </a:lnTo>
                  <a:lnTo>
                    <a:pt x="195" y="6"/>
                  </a:lnTo>
                  <a:lnTo>
                    <a:pt x="218" y="2"/>
                  </a:lnTo>
                  <a:lnTo>
                    <a:pt x="244" y="0"/>
                  </a:lnTo>
                  <a:lnTo>
                    <a:pt x="269" y="2"/>
                  </a:lnTo>
                  <a:lnTo>
                    <a:pt x="292" y="6"/>
                  </a:lnTo>
                  <a:lnTo>
                    <a:pt x="317" y="11"/>
                  </a:lnTo>
                  <a:lnTo>
                    <a:pt x="338" y="19"/>
                  </a:lnTo>
                  <a:lnTo>
                    <a:pt x="360" y="30"/>
                  </a:lnTo>
                  <a:lnTo>
                    <a:pt x="380" y="42"/>
                  </a:lnTo>
                  <a:lnTo>
                    <a:pt x="399" y="56"/>
                  </a:lnTo>
                  <a:lnTo>
                    <a:pt x="417" y="71"/>
                  </a:lnTo>
                  <a:lnTo>
                    <a:pt x="432" y="89"/>
                  </a:lnTo>
                  <a:lnTo>
                    <a:pt x="445" y="107"/>
                  </a:lnTo>
                  <a:lnTo>
                    <a:pt x="458" y="128"/>
                  </a:lnTo>
                  <a:lnTo>
                    <a:pt x="468" y="149"/>
                  </a:lnTo>
                  <a:lnTo>
                    <a:pt x="477" y="171"/>
                  </a:lnTo>
                  <a:lnTo>
                    <a:pt x="482" y="196"/>
                  </a:lnTo>
                  <a:lnTo>
                    <a:pt x="486" y="219"/>
                  </a:lnTo>
                  <a:lnTo>
                    <a:pt x="487" y="24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44" name="Freeform 38"/>
            <p:cNvSpPr>
              <a:spLocks/>
            </p:cNvSpPr>
            <p:nvPr/>
          </p:nvSpPr>
          <p:spPr bwMode="auto">
            <a:xfrm>
              <a:off x="4214813" y="3294063"/>
              <a:ext cx="406400" cy="409575"/>
            </a:xfrm>
            <a:custGeom>
              <a:avLst/>
              <a:gdLst>
                <a:gd name="T0" fmla="*/ 2147483647 w 512"/>
                <a:gd name="T1" fmla="*/ 2147483647 h 515"/>
                <a:gd name="T2" fmla="*/ 2147483647 w 512"/>
                <a:gd name="T3" fmla="*/ 2147483647 h 515"/>
                <a:gd name="T4" fmla="*/ 2147483647 w 512"/>
                <a:gd name="T5" fmla="*/ 2147483647 h 515"/>
                <a:gd name="T6" fmla="*/ 2147483647 w 512"/>
                <a:gd name="T7" fmla="*/ 2147483647 h 515"/>
                <a:gd name="T8" fmla="*/ 2147483647 w 512"/>
                <a:gd name="T9" fmla="*/ 2147483647 h 515"/>
                <a:gd name="T10" fmla="*/ 2147483647 w 512"/>
                <a:gd name="T11" fmla="*/ 2147483647 h 515"/>
                <a:gd name="T12" fmla="*/ 2147483647 w 512"/>
                <a:gd name="T13" fmla="*/ 2147483647 h 515"/>
                <a:gd name="T14" fmla="*/ 2147483647 w 512"/>
                <a:gd name="T15" fmla="*/ 2147483647 h 515"/>
                <a:gd name="T16" fmla="*/ 2147483647 w 512"/>
                <a:gd name="T17" fmla="*/ 2147483647 h 515"/>
                <a:gd name="T18" fmla="*/ 2147483647 w 512"/>
                <a:gd name="T19" fmla="*/ 2147483647 h 515"/>
                <a:gd name="T20" fmla="*/ 2147483647 w 512"/>
                <a:gd name="T21" fmla="*/ 2147483647 h 515"/>
                <a:gd name="T22" fmla="*/ 2147483647 w 512"/>
                <a:gd name="T23" fmla="*/ 2147483647 h 515"/>
                <a:gd name="T24" fmla="*/ 2147483647 w 512"/>
                <a:gd name="T25" fmla="*/ 2147483647 h 515"/>
                <a:gd name="T26" fmla="*/ 2147483647 w 512"/>
                <a:gd name="T27" fmla="*/ 2147483647 h 515"/>
                <a:gd name="T28" fmla="*/ 2147483647 w 512"/>
                <a:gd name="T29" fmla="*/ 2147483647 h 515"/>
                <a:gd name="T30" fmla="*/ 2147483647 w 512"/>
                <a:gd name="T31" fmla="*/ 2147483647 h 515"/>
                <a:gd name="T32" fmla="*/ 2147483647 w 512"/>
                <a:gd name="T33" fmla="*/ 2147483647 h 515"/>
                <a:gd name="T34" fmla="*/ 2147483647 w 512"/>
                <a:gd name="T35" fmla="*/ 2147483647 h 515"/>
                <a:gd name="T36" fmla="*/ 2147483647 w 512"/>
                <a:gd name="T37" fmla="*/ 2147483647 h 515"/>
                <a:gd name="T38" fmla="*/ 2147483647 w 512"/>
                <a:gd name="T39" fmla="*/ 2147483647 h 515"/>
                <a:gd name="T40" fmla="*/ 2147483647 w 512"/>
                <a:gd name="T41" fmla="*/ 2147483647 h 515"/>
                <a:gd name="T42" fmla="*/ 2147483647 w 512"/>
                <a:gd name="T43" fmla="*/ 2147483647 h 515"/>
                <a:gd name="T44" fmla="*/ 2147483647 w 512"/>
                <a:gd name="T45" fmla="*/ 2147483647 h 515"/>
                <a:gd name="T46" fmla="*/ 2147483647 w 512"/>
                <a:gd name="T47" fmla="*/ 2147483647 h 515"/>
                <a:gd name="T48" fmla="*/ 2147483647 w 512"/>
                <a:gd name="T49" fmla="*/ 2147483647 h 515"/>
                <a:gd name="T50" fmla="*/ 2147483647 w 512"/>
                <a:gd name="T51" fmla="*/ 2147483647 h 515"/>
                <a:gd name="T52" fmla="*/ 2147483647 w 512"/>
                <a:gd name="T53" fmla="*/ 2147483647 h 515"/>
                <a:gd name="T54" fmla="*/ 2147483647 w 512"/>
                <a:gd name="T55" fmla="*/ 2147483647 h 515"/>
                <a:gd name="T56" fmla="*/ 2147483647 w 512"/>
                <a:gd name="T57" fmla="*/ 2147483647 h 515"/>
                <a:gd name="T58" fmla="*/ 2147483647 w 512"/>
                <a:gd name="T59" fmla="*/ 2147483647 h 515"/>
                <a:gd name="T60" fmla="*/ 2147483647 w 512"/>
                <a:gd name="T61" fmla="*/ 2147483647 h 515"/>
                <a:gd name="T62" fmla="*/ 2147483647 w 512"/>
                <a:gd name="T63" fmla="*/ 2147483647 h 515"/>
                <a:gd name="T64" fmla="*/ 2147483647 w 512"/>
                <a:gd name="T65" fmla="*/ 2147483647 h 515"/>
                <a:gd name="T66" fmla="*/ 2147483647 w 512"/>
                <a:gd name="T67" fmla="*/ 2147483647 h 515"/>
                <a:gd name="T68" fmla="*/ 2147483647 w 512"/>
                <a:gd name="T69" fmla="*/ 2147483647 h 515"/>
                <a:gd name="T70" fmla="*/ 2147483647 w 512"/>
                <a:gd name="T71" fmla="*/ 2147483647 h 515"/>
                <a:gd name="T72" fmla="*/ 2147483647 w 512"/>
                <a:gd name="T73" fmla="*/ 2147483647 h 515"/>
                <a:gd name="T74" fmla="*/ 2147483647 w 512"/>
                <a:gd name="T75" fmla="*/ 2147483647 h 515"/>
                <a:gd name="T76" fmla="*/ 2147483647 w 512"/>
                <a:gd name="T77" fmla="*/ 2147483647 h 515"/>
                <a:gd name="T78" fmla="*/ 2147483647 w 512"/>
                <a:gd name="T79" fmla="*/ 2147483647 h 515"/>
                <a:gd name="T80" fmla="*/ 2147483647 w 512"/>
                <a:gd name="T81" fmla="*/ 2147483647 h 515"/>
                <a:gd name="T82" fmla="*/ 2147483647 w 512"/>
                <a:gd name="T83" fmla="*/ 2147483647 h 515"/>
                <a:gd name="T84" fmla="*/ 2147483647 w 512"/>
                <a:gd name="T85" fmla="*/ 2147483647 h 515"/>
                <a:gd name="T86" fmla="*/ 2147483647 w 512"/>
                <a:gd name="T87" fmla="*/ 2147483647 h 515"/>
                <a:gd name="T88" fmla="*/ 2147483647 w 512"/>
                <a:gd name="T89" fmla="*/ 2147483647 h 51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12"/>
                <a:gd name="T136" fmla="*/ 0 h 515"/>
                <a:gd name="T137" fmla="*/ 512 w 512"/>
                <a:gd name="T138" fmla="*/ 515 h 51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12" h="515">
                  <a:moveTo>
                    <a:pt x="460" y="364"/>
                  </a:moveTo>
                  <a:lnTo>
                    <a:pt x="444" y="391"/>
                  </a:lnTo>
                  <a:lnTo>
                    <a:pt x="425" y="416"/>
                  </a:lnTo>
                  <a:lnTo>
                    <a:pt x="402" y="436"/>
                  </a:lnTo>
                  <a:lnTo>
                    <a:pt x="378" y="455"/>
                  </a:lnTo>
                  <a:lnTo>
                    <a:pt x="349" y="469"/>
                  </a:lnTo>
                  <a:lnTo>
                    <a:pt x="321" y="479"/>
                  </a:lnTo>
                  <a:lnTo>
                    <a:pt x="288" y="486"/>
                  </a:lnTo>
                  <a:lnTo>
                    <a:pt x="256" y="489"/>
                  </a:lnTo>
                  <a:lnTo>
                    <a:pt x="231" y="488"/>
                  </a:lnTo>
                  <a:lnTo>
                    <a:pt x="208" y="485"/>
                  </a:lnTo>
                  <a:lnTo>
                    <a:pt x="187" y="478"/>
                  </a:lnTo>
                  <a:lnTo>
                    <a:pt x="165" y="470"/>
                  </a:lnTo>
                  <a:lnTo>
                    <a:pt x="145" y="460"/>
                  </a:lnTo>
                  <a:lnTo>
                    <a:pt x="126" y="450"/>
                  </a:lnTo>
                  <a:lnTo>
                    <a:pt x="108" y="436"/>
                  </a:lnTo>
                  <a:lnTo>
                    <a:pt x="92" y="421"/>
                  </a:lnTo>
                  <a:lnTo>
                    <a:pt x="77" y="405"/>
                  </a:lnTo>
                  <a:lnTo>
                    <a:pt x="65" y="386"/>
                  </a:lnTo>
                  <a:lnTo>
                    <a:pt x="53" y="367"/>
                  </a:lnTo>
                  <a:lnTo>
                    <a:pt x="43" y="347"/>
                  </a:lnTo>
                  <a:lnTo>
                    <a:pt x="36" y="326"/>
                  </a:lnTo>
                  <a:lnTo>
                    <a:pt x="30" y="303"/>
                  </a:lnTo>
                  <a:lnTo>
                    <a:pt x="27" y="280"/>
                  </a:lnTo>
                  <a:lnTo>
                    <a:pt x="25" y="257"/>
                  </a:lnTo>
                  <a:lnTo>
                    <a:pt x="27" y="234"/>
                  </a:lnTo>
                  <a:lnTo>
                    <a:pt x="30" y="211"/>
                  </a:lnTo>
                  <a:lnTo>
                    <a:pt x="36" y="188"/>
                  </a:lnTo>
                  <a:lnTo>
                    <a:pt x="43" y="168"/>
                  </a:lnTo>
                  <a:lnTo>
                    <a:pt x="53" y="148"/>
                  </a:lnTo>
                  <a:lnTo>
                    <a:pt x="65" y="129"/>
                  </a:lnTo>
                  <a:lnTo>
                    <a:pt x="77" y="110"/>
                  </a:lnTo>
                  <a:lnTo>
                    <a:pt x="92" y="93"/>
                  </a:lnTo>
                  <a:lnTo>
                    <a:pt x="108" y="79"/>
                  </a:lnTo>
                  <a:lnTo>
                    <a:pt x="126" y="65"/>
                  </a:lnTo>
                  <a:lnTo>
                    <a:pt x="145" y="54"/>
                  </a:lnTo>
                  <a:lnTo>
                    <a:pt x="165" y="43"/>
                  </a:lnTo>
                  <a:lnTo>
                    <a:pt x="187" y="37"/>
                  </a:lnTo>
                  <a:lnTo>
                    <a:pt x="208" y="30"/>
                  </a:lnTo>
                  <a:lnTo>
                    <a:pt x="231" y="27"/>
                  </a:lnTo>
                  <a:lnTo>
                    <a:pt x="256" y="26"/>
                  </a:lnTo>
                  <a:lnTo>
                    <a:pt x="280" y="27"/>
                  </a:lnTo>
                  <a:lnTo>
                    <a:pt x="303" y="30"/>
                  </a:lnTo>
                  <a:lnTo>
                    <a:pt x="325" y="37"/>
                  </a:lnTo>
                  <a:lnTo>
                    <a:pt x="346" y="43"/>
                  </a:lnTo>
                  <a:lnTo>
                    <a:pt x="367" y="54"/>
                  </a:lnTo>
                  <a:lnTo>
                    <a:pt x="386" y="65"/>
                  </a:lnTo>
                  <a:lnTo>
                    <a:pt x="403" y="79"/>
                  </a:lnTo>
                  <a:lnTo>
                    <a:pt x="420" y="93"/>
                  </a:lnTo>
                  <a:lnTo>
                    <a:pt x="434" y="110"/>
                  </a:lnTo>
                  <a:lnTo>
                    <a:pt x="447" y="129"/>
                  </a:lnTo>
                  <a:lnTo>
                    <a:pt x="459" y="148"/>
                  </a:lnTo>
                  <a:lnTo>
                    <a:pt x="468" y="168"/>
                  </a:lnTo>
                  <a:lnTo>
                    <a:pt x="475" y="188"/>
                  </a:lnTo>
                  <a:lnTo>
                    <a:pt x="482" y="211"/>
                  </a:lnTo>
                  <a:lnTo>
                    <a:pt x="485" y="234"/>
                  </a:lnTo>
                  <a:lnTo>
                    <a:pt x="486" y="257"/>
                  </a:lnTo>
                  <a:lnTo>
                    <a:pt x="485" y="286"/>
                  </a:lnTo>
                  <a:lnTo>
                    <a:pt x="479" y="313"/>
                  </a:lnTo>
                  <a:lnTo>
                    <a:pt x="471" y="340"/>
                  </a:lnTo>
                  <a:lnTo>
                    <a:pt x="460" y="364"/>
                  </a:lnTo>
                  <a:lnTo>
                    <a:pt x="468" y="364"/>
                  </a:lnTo>
                  <a:lnTo>
                    <a:pt x="475" y="364"/>
                  </a:lnTo>
                  <a:lnTo>
                    <a:pt x="482" y="364"/>
                  </a:lnTo>
                  <a:lnTo>
                    <a:pt x="489" y="364"/>
                  </a:lnTo>
                  <a:lnTo>
                    <a:pt x="498" y="339"/>
                  </a:lnTo>
                  <a:lnTo>
                    <a:pt x="506" y="313"/>
                  </a:lnTo>
                  <a:lnTo>
                    <a:pt x="510" y="286"/>
                  </a:lnTo>
                  <a:lnTo>
                    <a:pt x="512" y="257"/>
                  </a:lnTo>
                  <a:lnTo>
                    <a:pt x="510" y="232"/>
                  </a:lnTo>
                  <a:lnTo>
                    <a:pt x="506" y="206"/>
                  </a:lnTo>
                  <a:lnTo>
                    <a:pt x="501" y="180"/>
                  </a:lnTo>
                  <a:lnTo>
                    <a:pt x="491" y="157"/>
                  </a:lnTo>
                  <a:lnTo>
                    <a:pt x="480" y="134"/>
                  </a:lnTo>
                  <a:lnTo>
                    <a:pt x="468" y="114"/>
                  </a:lnTo>
                  <a:lnTo>
                    <a:pt x="453" y="93"/>
                  </a:lnTo>
                  <a:lnTo>
                    <a:pt x="437" y="76"/>
                  </a:lnTo>
                  <a:lnTo>
                    <a:pt x="418" y="58"/>
                  </a:lnTo>
                  <a:lnTo>
                    <a:pt x="399" y="43"/>
                  </a:lnTo>
                  <a:lnTo>
                    <a:pt x="378" y="31"/>
                  </a:lnTo>
                  <a:lnTo>
                    <a:pt x="356" y="20"/>
                  </a:lnTo>
                  <a:lnTo>
                    <a:pt x="332" y="12"/>
                  </a:lnTo>
                  <a:lnTo>
                    <a:pt x="307" y="5"/>
                  </a:lnTo>
                  <a:lnTo>
                    <a:pt x="281" y="1"/>
                  </a:lnTo>
                  <a:lnTo>
                    <a:pt x="256" y="0"/>
                  </a:lnTo>
                  <a:lnTo>
                    <a:pt x="230" y="1"/>
                  </a:lnTo>
                  <a:lnTo>
                    <a:pt x="204" y="5"/>
                  </a:lnTo>
                  <a:lnTo>
                    <a:pt x="180" y="12"/>
                  </a:lnTo>
                  <a:lnTo>
                    <a:pt x="155" y="20"/>
                  </a:lnTo>
                  <a:lnTo>
                    <a:pt x="134" y="31"/>
                  </a:lnTo>
                  <a:lnTo>
                    <a:pt x="112" y="43"/>
                  </a:lnTo>
                  <a:lnTo>
                    <a:pt x="93" y="58"/>
                  </a:lnTo>
                  <a:lnTo>
                    <a:pt x="74" y="76"/>
                  </a:lnTo>
                  <a:lnTo>
                    <a:pt x="58" y="93"/>
                  </a:lnTo>
                  <a:lnTo>
                    <a:pt x="43" y="114"/>
                  </a:lnTo>
                  <a:lnTo>
                    <a:pt x="31" y="134"/>
                  </a:lnTo>
                  <a:lnTo>
                    <a:pt x="20" y="157"/>
                  </a:lnTo>
                  <a:lnTo>
                    <a:pt x="11" y="180"/>
                  </a:lnTo>
                  <a:lnTo>
                    <a:pt x="5" y="206"/>
                  </a:lnTo>
                  <a:lnTo>
                    <a:pt x="1" y="232"/>
                  </a:lnTo>
                  <a:lnTo>
                    <a:pt x="0" y="257"/>
                  </a:lnTo>
                  <a:lnTo>
                    <a:pt x="1" y="283"/>
                  </a:lnTo>
                  <a:lnTo>
                    <a:pt x="5" y="309"/>
                  </a:lnTo>
                  <a:lnTo>
                    <a:pt x="11" y="335"/>
                  </a:lnTo>
                  <a:lnTo>
                    <a:pt x="20" y="358"/>
                  </a:lnTo>
                  <a:lnTo>
                    <a:pt x="31" y="381"/>
                  </a:lnTo>
                  <a:lnTo>
                    <a:pt x="43" y="401"/>
                  </a:lnTo>
                  <a:lnTo>
                    <a:pt x="58" y="421"/>
                  </a:lnTo>
                  <a:lnTo>
                    <a:pt x="74" y="439"/>
                  </a:lnTo>
                  <a:lnTo>
                    <a:pt x="93" y="456"/>
                  </a:lnTo>
                  <a:lnTo>
                    <a:pt x="112" y="471"/>
                  </a:lnTo>
                  <a:lnTo>
                    <a:pt x="134" y="484"/>
                  </a:lnTo>
                  <a:lnTo>
                    <a:pt x="155" y="494"/>
                  </a:lnTo>
                  <a:lnTo>
                    <a:pt x="180" y="502"/>
                  </a:lnTo>
                  <a:lnTo>
                    <a:pt x="204" y="509"/>
                  </a:lnTo>
                  <a:lnTo>
                    <a:pt x="230" y="513"/>
                  </a:lnTo>
                  <a:lnTo>
                    <a:pt x="256" y="515"/>
                  </a:lnTo>
                  <a:lnTo>
                    <a:pt x="275" y="513"/>
                  </a:lnTo>
                  <a:lnTo>
                    <a:pt x="294" y="512"/>
                  </a:lnTo>
                  <a:lnTo>
                    <a:pt x="313" y="508"/>
                  </a:lnTo>
                  <a:lnTo>
                    <a:pt x="330" y="504"/>
                  </a:lnTo>
                  <a:lnTo>
                    <a:pt x="348" y="498"/>
                  </a:lnTo>
                  <a:lnTo>
                    <a:pt x="364" y="490"/>
                  </a:lnTo>
                  <a:lnTo>
                    <a:pt x="380" y="482"/>
                  </a:lnTo>
                  <a:lnTo>
                    <a:pt x="397" y="473"/>
                  </a:lnTo>
                  <a:lnTo>
                    <a:pt x="410" y="463"/>
                  </a:lnTo>
                  <a:lnTo>
                    <a:pt x="425" y="451"/>
                  </a:lnTo>
                  <a:lnTo>
                    <a:pt x="437" y="439"/>
                  </a:lnTo>
                  <a:lnTo>
                    <a:pt x="449" y="425"/>
                  </a:lnTo>
                  <a:lnTo>
                    <a:pt x="462" y="412"/>
                  </a:lnTo>
                  <a:lnTo>
                    <a:pt x="471" y="397"/>
                  </a:lnTo>
                  <a:lnTo>
                    <a:pt x="480" y="381"/>
                  </a:lnTo>
                  <a:lnTo>
                    <a:pt x="489" y="364"/>
                  </a:lnTo>
                  <a:lnTo>
                    <a:pt x="482" y="364"/>
                  </a:lnTo>
                  <a:lnTo>
                    <a:pt x="475" y="364"/>
                  </a:lnTo>
                  <a:lnTo>
                    <a:pt x="468" y="364"/>
                  </a:lnTo>
                  <a:lnTo>
                    <a:pt x="460" y="3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45" name="Freeform 39"/>
            <p:cNvSpPr>
              <a:spLocks/>
            </p:cNvSpPr>
            <p:nvPr/>
          </p:nvSpPr>
          <p:spPr bwMode="auto">
            <a:xfrm>
              <a:off x="4364038" y="3305175"/>
              <a:ext cx="249237" cy="169863"/>
            </a:xfrm>
            <a:custGeom>
              <a:avLst/>
              <a:gdLst>
                <a:gd name="T0" fmla="*/ 2147483647 w 314"/>
                <a:gd name="T1" fmla="*/ 2147483647 h 216"/>
                <a:gd name="T2" fmla="*/ 0 w 314"/>
                <a:gd name="T3" fmla="*/ 2147483647 h 216"/>
                <a:gd name="T4" fmla="*/ 2147483647 w 314"/>
                <a:gd name="T5" fmla="*/ 2147483647 h 216"/>
                <a:gd name="T6" fmla="*/ 2147483647 w 314"/>
                <a:gd name="T7" fmla="*/ 2147483647 h 216"/>
                <a:gd name="T8" fmla="*/ 2147483647 w 314"/>
                <a:gd name="T9" fmla="*/ 2147483647 h 216"/>
                <a:gd name="T10" fmla="*/ 2147483647 w 314"/>
                <a:gd name="T11" fmla="*/ 2147483647 h 216"/>
                <a:gd name="T12" fmla="*/ 2147483647 w 314"/>
                <a:gd name="T13" fmla="*/ 2147483647 h 216"/>
                <a:gd name="T14" fmla="*/ 2147483647 w 314"/>
                <a:gd name="T15" fmla="*/ 2147483647 h 216"/>
                <a:gd name="T16" fmla="*/ 2147483647 w 314"/>
                <a:gd name="T17" fmla="*/ 2147483647 h 216"/>
                <a:gd name="T18" fmla="*/ 2147483647 w 314"/>
                <a:gd name="T19" fmla="*/ 2147483647 h 216"/>
                <a:gd name="T20" fmla="*/ 2147483647 w 314"/>
                <a:gd name="T21" fmla="*/ 2147483647 h 216"/>
                <a:gd name="T22" fmla="*/ 2147483647 w 314"/>
                <a:gd name="T23" fmla="*/ 2147483647 h 216"/>
                <a:gd name="T24" fmla="*/ 2147483647 w 314"/>
                <a:gd name="T25" fmla="*/ 2147483647 h 216"/>
                <a:gd name="T26" fmla="*/ 2147483647 w 314"/>
                <a:gd name="T27" fmla="*/ 2147483647 h 216"/>
                <a:gd name="T28" fmla="*/ 2147483647 w 314"/>
                <a:gd name="T29" fmla="*/ 2147483647 h 216"/>
                <a:gd name="T30" fmla="*/ 2147483647 w 314"/>
                <a:gd name="T31" fmla="*/ 2147483647 h 216"/>
                <a:gd name="T32" fmla="*/ 2147483647 w 314"/>
                <a:gd name="T33" fmla="*/ 2147483647 h 216"/>
                <a:gd name="T34" fmla="*/ 2147483647 w 314"/>
                <a:gd name="T35" fmla="*/ 2147483647 h 216"/>
                <a:gd name="T36" fmla="*/ 2147483647 w 314"/>
                <a:gd name="T37" fmla="*/ 2147483647 h 216"/>
                <a:gd name="T38" fmla="*/ 2147483647 w 314"/>
                <a:gd name="T39" fmla="*/ 2147483647 h 216"/>
                <a:gd name="T40" fmla="*/ 2147483647 w 314"/>
                <a:gd name="T41" fmla="*/ 2147483647 h 216"/>
                <a:gd name="T42" fmla="*/ 2147483647 w 314"/>
                <a:gd name="T43" fmla="*/ 2147483647 h 216"/>
                <a:gd name="T44" fmla="*/ 2147483647 w 314"/>
                <a:gd name="T45" fmla="*/ 2147483647 h 216"/>
                <a:gd name="T46" fmla="*/ 2147483647 w 314"/>
                <a:gd name="T47" fmla="*/ 2147483647 h 216"/>
                <a:gd name="T48" fmla="*/ 2147483647 w 314"/>
                <a:gd name="T49" fmla="*/ 2147483647 h 216"/>
                <a:gd name="T50" fmla="*/ 2147483647 w 314"/>
                <a:gd name="T51" fmla="*/ 2147483647 h 216"/>
                <a:gd name="T52" fmla="*/ 2147483647 w 314"/>
                <a:gd name="T53" fmla="*/ 2147483647 h 216"/>
                <a:gd name="T54" fmla="*/ 2147483647 w 314"/>
                <a:gd name="T55" fmla="*/ 2147483647 h 216"/>
                <a:gd name="T56" fmla="*/ 2147483647 w 314"/>
                <a:gd name="T57" fmla="*/ 2147483647 h 216"/>
                <a:gd name="T58" fmla="*/ 2147483647 w 314"/>
                <a:gd name="T59" fmla="*/ 2147483647 h 216"/>
                <a:gd name="T60" fmla="*/ 2147483647 w 314"/>
                <a:gd name="T61" fmla="*/ 2147483647 h 216"/>
                <a:gd name="T62" fmla="*/ 2147483647 w 314"/>
                <a:gd name="T63" fmla="*/ 2147483647 h 216"/>
                <a:gd name="T64" fmla="*/ 2147483647 w 314"/>
                <a:gd name="T65" fmla="*/ 2147483647 h 216"/>
                <a:gd name="T66" fmla="*/ 2147483647 w 314"/>
                <a:gd name="T67" fmla="*/ 2147483647 h 216"/>
                <a:gd name="T68" fmla="*/ 2147483647 w 314"/>
                <a:gd name="T69" fmla="*/ 2147483647 h 216"/>
                <a:gd name="T70" fmla="*/ 2147483647 w 314"/>
                <a:gd name="T71" fmla="*/ 2147483647 h 216"/>
                <a:gd name="T72" fmla="*/ 2147483647 w 314"/>
                <a:gd name="T73" fmla="*/ 2147483647 h 216"/>
                <a:gd name="T74" fmla="*/ 2147483647 w 314"/>
                <a:gd name="T75" fmla="*/ 2147483647 h 216"/>
                <a:gd name="T76" fmla="*/ 2147483647 w 314"/>
                <a:gd name="T77" fmla="*/ 2147483647 h 216"/>
                <a:gd name="T78" fmla="*/ 2147483647 w 314"/>
                <a:gd name="T79" fmla="*/ 2147483647 h 216"/>
                <a:gd name="T80" fmla="*/ 2147483647 w 314"/>
                <a:gd name="T81" fmla="*/ 2147483647 h 216"/>
                <a:gd name="T82" fmla="*/ 2147483647 w 314"/>
                <a:gd name="T83" fmla="*/ 2147483647 h 216"/>
                <a:gd name="T84" fmla="*/ 2147483647 w 314"/>
                <a:gd name="T85" fmla="*/ 2147483647 h 216"/>
                <a:gd name="T86" fmla="*/ 2147483647 w 314"/>
                <a:gd name="T87" fmla="*/ 2147483647 h 216"/>
                <a:gd name="T88" fmla="*/ 2147483647 w 314"/>
                <a:gd name="T89" fmla="*/ 2147483647 h 216"/>
                <a:gd name="T90" fmla="*/ 2147483647 w 314"/>
                <a:gd name="T91" fmla="*/ 2147483647 h 216"/>
                <a:gd name="T92" fmla="*/ 2147483647 w 314"/>
                <a:gd name="T93" fmla="*/ 2147483647 h 216"/>
                <a:gd name="T94" fmla="*/ 2147483647 w 314"/>
                <a:gd name="T95" fmla="*/ 2147483647 h 216"/>
                <a:gd name="T96" fmla="*/ 2147483647 w 314"/>
                <a:gd name="T97" fmla="*/ 2147483647 h 216"/>
                <a:gd name="T98" fmla="*/ 2147483647 w 314"/>
                <a:gd name="T99" fmla="*/ 0 h 216"/>
                <a:gd name="T100" fmla="*/ 2147483647 w 314"/>
                <a:gd name="T101" fmla="*/ 2147483647 h 216"/>
                <a:gd name="T102" fmla="*/ 2147483647 w 314"/>
                <a:gd name="T103" fmla="*/ 2147483647 h 216"/>
                <a:gd name="T104" fmla="*/ 2147483647 w 314"/>
                <a:gd name="T105" fmla="*/ 2147483647 h 21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14"/>
                <a:gd name="T160" fmla="*/ 0 h 216"/>
                <a:gd name="T161" fmla="*/ 314 w 314"/>
                <a:gd name="T162" fmla="*/ 216 h 21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14" h="216">
                  <a:moveTo>
                    <a:pt x="1" y="8"/>
                  </a:moveTo>
                  <a:lnTo>
                    <a:pt x="0" y="14"/>
                  </a:lnTo>
                  <a:lnTo>
                    <a:pt x="1" y="18"/>
                  </a:lnTo>
                  <a:lnTo>
                    <a:pt x="4" y="22"/>
                  </a:lnTo>
                  <a:lnTo>
                    <a:pt x="8" y="25"/>
                  </a:lnTo>
                  <a:lnTo>
                    <a:pt x="12" y="27"/>
                  </a:lnTo>
                  <a:lnTo>
                    <a:pt x="22" y="33"/>
                  </a:lnTo>
                  <a:lnTo>
                    <a:pt x="35" y="43"/>
                  </a:lnTo>
                  <a:lnTo>
                    <a:pt x="51" y="60"/>
                  </a:lnTo>
                  <a:lnTo>
                    <a:pt x="68" y="81"/>
                  </a:lnTo>
                  <a:lnTo>
                    <a:pt x="83" y="110"/>
                  </a:lnTo>
                  <a:lnTo>
                    <a:pt x="96" y="145"/>
                  </a:lnTo>
                  <a:lnTo>
                    <a:pt x="106" y="187"/>
                  </a:lnTo>
                  <a:lnTo>
                    <a:pt x="107" y="191"/>
                  </a:lnTo>
                  <a:lnTo>
                    <a:pt x="111" y="195"/>
                  </a:lnTo>
                  <a:lnTo>
                    <a:pt x="115" y="198"/>
                  </a:lnTo>
                  <a:lnTo>
                    <a:pt x="120" y="198"/>
                  </a:lnTo>
                  <a:lnTo>
                    <a:pt x="126" y="198"/>
                  </a:lnTo>
                  <a:lnTo>
                    <a:pt x="139" y="197"/>
                  </a:lnTo>
                  <a:lnTo>
                    <a:pt x="161" y="195"/>
                  </a:lnTo>
                  <a:lnTo>
                    <a:pt x="187" y="194"/>
                  </a:lnTo>
                  <a:lnTo>
                    <a:pt x="214" y="195"/>
                  </a:lnTo>
                  <a:lnTo>
                    <a:pt x="244" y="198"/>
                  </a:lnTo>
                  <a:lnTo>
                    <a:pt x="272" y="205"/>
                  </a:lnTo>
                  <a:lnTo>
                    <a:pt x="297" y="214"/>
                  </a:lnTo>
                  <a:lnTo>
                    <a:pt x="301" y="216"/>
                  </a:lnTo>
                  <a:lnTo>
                    <a:pt x="306" y="216"/>
                  </a:lnTo>
                  <a:lnTo>
                    <a:pt x="310" y="214"/>
                  </a:lnTo>
                  <a:lnTo>
                    <a:pt x="313" y="210"/>
                  </a:lnTo>
                  <a:lnTo>
                    <a:pt x="314" y="205"/>
                  </a:lnTo>
                  <a:lnTo>
                    <a:pt x="314" y="199"/>
                  </a:lnTo>
                  <a:lnTo>
                    <a:pt x="311" y="195"/>
                  </a:lnTo>
                  <a:lnTo>
                    <a:pt x="307" y="192"/>
                  </a:lnTo>
                  <a:lnTo>
                    <a:pt x="286" y="183"/>
                  </a:lnTo>
                  <a:lnTo>
                    <a:pt x="260" y="176"/>
                  </a:lnTo>
                  <a:lnTo>
                    <a:pt x="236" y="172"/>
                  </a:lnTo>
                  <a:lnTo>
                    <a:pt x="210" y="169"/>
                  </a:lnTo>
                  <a:lnTo>
                    <a:pt x="185" y="168"/>
                  </a:lnTo>
                  <a:lnTo>
                    <a:pt x="162" y="169"/>
                  </a:lnTo>
                  <a:lnTo>
                    <a:pt x="144" y="169"/>
                  </a:lnTo>
                  <a:lnTo>
                    <a:pt x="129" y="171"/>
                  </a:lnTo>
                  <a:lnTo>
                    <a:pt x="116" y="127"/>
                  </a:lnTo>
                  <a:lnTo>
                    <a:pt x="102" y="91"/>
                  </a:lnTo>
                  <a:lnTo>
                    <a:pt x="84" y="62"/>
                  </a:lnTo>
                  <a:lnTo>
                    <a:pt x="66" y="39"/>
                  </a:lnTo>
                  <a:lnTo>
                    <a:pt x="49" y="23"/>
                  </a:lnTo>
                  <a:lnTo>
                    <a:pt x="34" y="11"/>
                  </a:lnTo>
                  <a:lnTo>
                    <a:pt x="23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9" y="1"/>
                  </a:lnTo>
                  <a:lnTo>
                    <a:pt x="5" y="4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46" name="Freeform 40"/>
            <p:cNvSpPr>
              <a:spLocks/>
            </p:cNvSpPr>
            <p:nvPr/>
          </p:nvSpPr>
          <p:spPr bwMode="auto">
            <a:xfrm>
              <a:off x="4375150" y="3441700"/>
              <a:ext cx="153988" cy="234950"/>
            </a:xfrm>
            <a:custGeom>
              <a:avLst/>
              <a:gdLst>
                <a:gd name="T0" fmla="*/ 2147483647 w 195"/>
                <a:gd name="T1" fmla="*/ 2147483647 h 297"/>
                <a:gd name="T2" fmla="*/ 2147483647 w 195"/>
                <a:gd name="T3" fmla="*/ 2147483647 h 297"/>
                <a:gd name="T4" fmla="*/ 2147483647 w 195"/>
                <a:gd name="T5" fmla="*/ 2147483647 h 297"/>
                <a:gd name="T6" fmla="*/ 2147483647 w 195"/>
                <a:gd name="T7" fmla="*/ 2147483647 h 297"/>
                <a:gd name="T8" fmla="*/ 2147483647 w 195"/>
                <a:gd name="T9" fmla="*/ 2147483647 h 297"/>
                <a:gd name="T10" fmla="*/ 2147483647 w 195"/>
                <a:gd name="T11" fmla="*/ 2147483647 h 297"/>
                <a:gd name="T12" fmla="*/ 2147483647 w 195"/>
                <a:gd name="T13" fmla="*/ 2147483647 h 297"/>
                <a:gd name="T14" fmla="*/ 0 w 195"/>
                <a:gd name="T15" fmla="*/ 2147483647 h 297"/>
                <a:gd name="T16" fmla="*/ 2147483647 w 195"/>
                <a:gd name="T17" fmla="*/ 2147483647 h 297"/>
                <a:gd name="T18" fmla="*/ 2147483647 w 195"/>
                <a:gd name="T19" fmla="*/ 2147483647 h 297"/>
                <a:gd name="T20" fmla="*/ 2147483647 w 195"/>
                <a:gd name="T21" fmla="*/ 2147483647 h 297"/>
                <a:gd name="T22" fmla="*/ 2147483647 w 195"/>
                <a:gd name="T23" fmla="*/ 2147483647 h 297"/>
                <a:gd name="T24" fmla="*/ 2147483647 w 195"/>
                <a:gd name="T25" fmla="*/ 2147483647 h 297"/>
                <a:gd name="T26" fmla="*/ 2147483647 w 195"/>
                <a:gd name="T27" fmla="*/ 2147483647 h 297"/>
                <a:gd name="T28" fmla="*/ 2147483647 w 195"/>
                <a:gd name="T29" fmla="*/ 2147483647 h 297"/>
                <a:gd name="T30" fmla="*/ 2147483647 w 195"/>
                <a:gd name="T31" fmla="*/ 2147483647 h 297"/>
                <a:gd name="T32" fmla="*/ 2147483647 w 195"/>
                <a:gd name="T33" fmla="*/ 2147483647 h 297"/>
                <a:gd name="T34" fmla="*/ 2147483647 w 195"/>
                <a:gd name="T35" fmla="*/ 2147483647 h 297"/>
                <a:gd name="T36" fmla="*/ 2147483647 w 195"/>
                <a:gd name="T37" fmla="*/ 2147483647 h 297"/>
                <a:gd name="T38" fmla="*/ 2147483647 w 195"/>
                <a:gd name="T39" fmla="*/ 2147483647 h 297"/>
                <a:gd name="T40" fmla="*/ 2147483647 w 195"/>
                <a:gd name="T41" fmla="*/ 2147483647 h 297"/>
                <a:gd name="T42" fmla="*/ 2147483647 w 195"/>
                <a:gd name="T43" fmla="*/ 2147483647 h 297"/>
                <a:gd name="T44" fmla="*/ 2147483647 w 195"/>
                <a:gd name="T45" fmla="*/ 2147483647 h 297"/>
                <a:gd name="T46" fmla="*/ 2147483647 w 195"/>
                <a:gd name="T47" fmla="*/ 2147483647 h 297"/>
                <a:gd name="T48" fmla="*/ 2147483647 w 195"/>
                <a:gd name="T49" fmla="*/ 2147483647 h 297"/>
                <a:gd name="T50" fmla="*/ 2147483647 w 195"/>
                <a:gd name="T51" fmla="*/ 2147483647 h 297"/>
                <a:gd name="T52" fmla="*/ 2147483647 w 195"/>
                <a:gd name="T53" fmla="*/ 2147483647 h 297"/>
                <a:gd name="T54" fmla="*/ 2147483647 w 195"/>
                <a:gd name="T55" fmla="*/ 2147483647 h 297"/>
                <a:gd name="T56" fmla="*/ 2147483647 w 195"/>
                <a:gd name="T57" fmla="*/ 2147483647 h 297"/>
                <a:gd name="T58" fmla="*/ 2147483647 w 195"/>
                <a:gd name="T59" fmla="*/ 2147483647 h 297"/>
                <a:gd name="T60" fmla="*/ 2147483647 w 195"/>
                <a:gd name="T61" fmla="*/ 2147483647 h 297"/>
                <a:gd name="T62" fmla="*/ 2147483647 w 195"/>
                <a:gd name="T63" fmla="*/ 2147483647 h 297"/>
                <a:gd name="T64" fmla="*/ 2147483647 w 195"/>
                <a:gd name="T65" fmla="*/ 2147483647 h 297"/>
                <a:gd name="T66" fmla="*/ 2147483647 w 195"/>
                <a:gd name="T67" fmla="*/ 2147483647 h 297"/>
                <a:gd name="T68" fmla="*/ 2147483647 w 195"/>
                <a:gd name="T69" fmla="*/ 2147483647 h 297"/>
                <a:gd name="T70" fmla="*/ 2147483647 w 195"/>
                <a:gd name="T71" fmla="*/ 2147483647 h 297"/>
                <a:gd name="T72" fmla="*/ 2147483647 w 195"/>
                <a:gd name="T73" fmla="*/ 2147483647 h 297"/>
                <a:gd name="T74" fmla="*/ 2147483647 w 195"/>
                <a:gd name="T75" fmla="*/ 2147483647 h 297"/>
                <a:gd name="T76" fmla="*/ 2147483647 w 195"/>
                <a:gd name="T77" fmla="*/ 2147483647 h 297"/>
                <a:gd name="T78" fmla="*/ 2147483647 w 195"/>
                <a:gd name="T79" fmla="*/ 2147483647 h 297"/>
                <a:gd name="T80" fmla="*/ 2147483647 w 195"/>
                <a:gd name="T81" fmla="*/ 2147483647 h 297"/>
                <a:gd name="T82" fmla="*/ 2147483647 w 195"/>
                <a:gd name="T83" fmla="*/ 2147483647 h 297"/>
                <a:gd name="T84" fmla="*/ 2147483647 w 195"/>
                <a:gd name="T85" fmla="*/ 2147483647 h 297"/>
                <a:gd name="T86" fmla="*/ 2147483647 w 195"/>
                <a:gd name="T87" fmla="*/ 2147483647 h 297"/>
                <a:gd name="T88" fmla="*/ 2147483647 w 195"/>
                <a:gd name="T89" fmla="*/ 2147483647 h 297"/>
                <a:gd name="T90" fmla="*/ 2147483647 w 195"/>
                <a:gd name="T91" fmla="*/ 2147483647 h 297"/>
                <a:gd name="T92" fmla="*/ 2147483647 w 195"/>
                <a:gd name="T93" fmla="*/ 2147483647 h 297"/>
                <a:gd name="T94" fmla="*/ 2147483647 w 195"/>
                <a:gd name="T95" fmla="*/ 2147483647 h 297"/>
                <a:gd name="T96" fmla="*/ 2147483647 w 195"/>
                <a:gd name="T97" fmla="*/ 2147483647 h 297"/>
                <a:gd name="T98" fmla="*/ 2147483647 w 195"/>
                <a:gd name="T99" fmla="*/ 2147483647 h 297"/>
                <a:gd name="T100" fmla="*/ 2147483647 w 195"/>
                <a:gd name="T101" fmla="*/ 2147483647 h 297"/>
                <a:gd name="T102" fmla="*/ 2147483647 w 195"/>
                <a:gd name="T103" fmla="*/ 2147483647 h 297"/>
                <a:gd name="T104" fmla="*/ 2147483647 w 195"/>
                <a:gd name="T105" fmla="*/ 2147483647 h 297"/>
                <a:gd name="T106" fmla="*/ 2147483647 w 195"/>
                <a:gd name="T107" fmla="*/ 2147483647 h 297"/>
                <a:gd name="T108" fmla="*/ 2147483647 w 195"/>
                <a:gd name="T109" fmla="*/ 2147483647 h 297"/>
                <a:gd name="T110" fmla="*/ 2147483647 w 195"/>
                <a:gd name="T111" fmla="*/ 2147483647 h 297"/>
                <a:gd name="T112" fmla="*/ 2147483647 w 195"/>
                <a:gd name="T113" fmla="*/ 2147483647 h 297"/>
                <a:gd name="T114" fmla="*/ 2147483647 w 195"/>
                <a:gd name="T115" fmla="*/ 2147483647 h 297"/>
                <a:gd name="T116" fmla="*/ 2147483647 w 195"/>
                <a:gd name="T117" fmla="*/ 0 h 297"/>
                <a:gd name="T118" fmla="*/ 2147483647 w 195"/>
                <a:gd name="T119" fmla="*/ 0 h 297"/>
                <a:gd name="T120" fmla="*/ 2147483647 w 195"/>
                <a:gd name="T121" fmla="*/ 2147483647 h 29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5"/>
                <a:gd name="T184" fmla="*/ 0 h 297"/>
                <a:gd name="T185" fmla="*/ 195 w 195"/>
                <a:gd name="T186" fmla="*/ 297 h 29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5" h="297">
                  <a:moveTo>
                    <a:pt x="98" y="3"/>
                  </a:moveTo>
                  <a:lnTo>
                    <a:pt x="93" y="7"/>
                  </a:lnTo>
                  <a:lnTo>
                    <a:pt x="78" y="19"/>
                  </a:lnTo>
                  <a:lnTo>
                    <a:pt x="58" y="38"/>
                  </a:lnTo>
                  <a:lnTo>
                    <a:pt x="36" y="65"/>
                  </a:lnTo>
                  <a:lnTo>
                    <a:pt x="17" y="99"/>
                  </a:lnTo>
                  <a:lnTo>
                    <a:pt x="4" y="141"/>
                  </a:lnTo>
                  <a:lnTo>
                    <a:pt x="0" y="190"/>
                  </a:lnTo>
                  <a:lnTo>
                    <a:pt x="8" y="245"/>
                  </a:lnTo>
                  <a:lnTo>
                    <a:pt x="9" y="247"/>
                  </a:lnTo>
                  <a:lnTo>
                    <a:pt x="10" y="249"/>
                  </a:lnTo>
                  <a:lnTo>
                    <a:pt x="10" y="251"/>
                  </a:lnTo>
                  <a:lnTo>
                    <a:pt x="12" y="252"/>
                  </a:lnTo>
                  <a:lnTo>
                    <a:pt x="16" y="255"/>
                  </a:lnTo>
                  <a:lnTo>
                    <a:pt x="24" y="262"/>
                  </a:lnTo>
                  <a:lnTo>
                    <a:pt x="39" y="270"/>
                  </a:lnTo>
                  <a:lnTo>
                    <a:pt x="58" y="278"/>
                  </a:lnTo>
                  <a:lnTo>
                    <a:pt x="82" y="286"/>
                  </a:lnTo>
                  <a:lnTo>
                    <a:pt x="111" y="293"/>
                  </a:lnTo>
                  <a:lnTo>
                    <a:pt x="144" y="297"/>
                  </a:lnTo>
                  <a:lnTo>
                    <a:pt x="184" y="295"/>
                  </a:lnTo>
                  <a:lnTo>
                    <a:pt x="189" y="294"/>
                  </a:lnTo>
                  <a:lnTo>
                    <a:pt x="192" y="290"/>
                  </a:lnTo>
                  <a:lnTo>
                    <a:pt x="195" y="287"/>
                  </a:lnTo>
                  <a:lnTo>
                    <a:pt x="195" y="282"/>
                  </a:lnTo>
                  <a:lnTo>
                    <a:pt x="193" y="276"/>
                  </a:lnTo>
                  <a:lnTo>
                    <a:pt x="190" y="272"/>
                  </a:lnTo>
                  <a:lnTo>
                    <a:pt x="186" y="271"/>
                  </a:lnTo>
                  <a:lnTo>
                    <a:pt x="181" y="270"/>
                  </a:lnTo>
                  <a:lnTo>
                    <a:pt x="151" y="271"/>
                  </a:lnTo>
                  <a:lnTo>
                    <a:pt x="123" y="268"/>
                  </a:lnTo>
                  <a:lnTo>
                    <a:pt x="100" y="264"/>
                  </a:lnTo>
                  <a:lnTo>
                    <a:pt x="79" y="259"/>
                  </a:lnTo>
                  <a:lnTo>
                    <a:pt x="62" y="252"/>
                  </a:lnTo>
                  <a:lnTo>
                    <a:pt x="48" y="245"/>
                  </a:lnTo>
                  <a:lnTo>
                    <a:pt x="37" y="239"/>
                  </a:lnTo>
                  <a:lnTo>
                    <a:pt x="31" y="234"/>
                  </a:lnTo>
                  <a:lnTo>
                    <a:pt x="28" y="221"/>
                  </a:lnTo>
                  <a:lnTo>
                    <a:pt x="25" y="209"/>
                  </a:lnTo>
                  <a:lnTo>
                    <a:pt x="24" y="195"/>
                  </a:lnTo>
                  <a:lnTo>
                    <a:pt x="24" y="183"/>
                  </a:lnTo>
                  <a:lnTo>
                    <a:pt x="28" y="148"/>
                  </a:lnTo>
                  <a:lnTo>
                    <a:pt x="37" y="115"/>
                  </a:lnTo>
                  <a:lnTo>
                    <a:pt x="51" y="90"/>
                  </a:lnTo>
                  <a:lnTo>
                    <a:pt x="66" y="67"/>
                  </a:lnTo>
                  <a:lnTo>
                    <a:pt x="82" y="49"/>
                  </a:lnTo>
                  <a:lnTo>
                    <a:pt x="97" y="37"/>
                  </a:lnTo>
                  <a:lnTo>
                    <a:pt x="106" y="29"/>
                  </a:lnTo>
                  <a:lnTo>
                    <a:pt x="112" y="25"/>
                  </a:lnTo>
                  <a:lnTo>
                    <a:pt x="115" y="22"/>
                  </a:lnTo>
                  <a:lnTo>
                    <a:pt x="116" y="19"/>
                  </a:lnTo>
                  <a:lnTo>
                    <a:pt x="117" y="16"/>
                  </a:lnTo>
                  <a:lnTo>
                    <a:pt x="117" y="14"/>
                  </a:lnTo>
                  <a:lnTo>
                    <a:pt x="117" y="12"/>
                  </a:lnTo>
                  <a:lnTo>
                    <a:pt x="117" y="10"/>
                  </a:lnTo>
                  <a:lnTo>
                    <a:pt x="117" y="8"/>
                  </a:lnTo>
                  <a:lnTo>
                    <a:pt x="116" y="7"/>
                  </a:lnTo>
                  <a:lnTo>
                    <a:pt x="112" y="3"/>
                  </a:lnTo>
                  <a:lnTo>
                    <a:pt x="108" y="0"/>
                  </a:lnTo>
                  <a:lnTo>
                    <a:pt x="102" y="0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47" name="Freeform 41"/>
            <p:cNvSpPr>
              <a:spLocks/>
            </p:cNvSpPr>
            <p:nvPr/>
          </p:nvSpPr>
          <p:spPr bwMode="auto">
            <a:xfrm>
              <a:off x="4405313" y="3492500"/>
              <a:ext cx="207962" cy="55563"/>
            </a:xfrm>
            <a:custGeom>
              <a:avLst/>
              <a:gdLst>
                <a:gd name="T0" fmla="*/ 0 w 263"/>
                <a:gd name="T1" fmla="*/ 2147483647 h 71"/>
                <a:gd name="T2" fmla="*/ 0 w 263"/>
                <a:gd name="T3" fmla="*/ 2147483647 h 71"/>
                <a:gd name="T4" fmla="*/ 2147483647 w 263"/>
                <a:gd name="T5" fmla="*/ 2147483647 h 71"/>
                <a:gd name="T6" fmla="*/ 2147483647 w 263"/>
                <a:gd name="T7" fmla="*/ 2147483647 h 71"/>
                <a:gd name="T8" fmla="*/ 2147483647 w 263"/>
                <a:gd name="T9" fmla="*/ 2147483647 h 71"/>
                <a:gd name="T10" fmla="*/ 2147483647 w 263"/>
                <a:gd name="T11" fmla="*/ 2147483647 h 71"/>
                <a:gd name="T12" fmla="*/ 2147483647 w 263"/>
                <a:gd name="T13" fmla="*/ 2147483647 h 71"/>
                <a:gd name="T14" fmla="*/ 2147483647 w 263"/>
                <a:gd name="T15" fmla="*/ 2147483647 h 71"/>
                <a:gd name="T16" fmla="*/ 2147483647 w 263"/>
                <a:gd name="T17" fmla="*/ 2147483647 h 71"/>
                <a:gd name="T18" fmla="*/ 2147483647 w 263"/>
                <a:gd name="T19" fmla="*/ 2147483647 h 71"/>
                <a:gd name="T20" fmla="*/ 2147483647 w 263"/>
                <a:gd name="T21" fmla="*/ 2147483647 h 71"/>
                <a:gd name="T22" fmla="*/ 2147483647 w 263"/>
                <a:gd name="T23" fmla="*/ 2147483647 h 71"/>
                <a:gd name="T24" fmla="*/ 2147483647 w 263"/>
                <a:gd name="T25" fmla="*/ 2147483647 h 71"/>
                <a:gd name="T26" fmla="*/ 2147483647 w 263"/>
                <a:gd name="T27" fmla="*/ 2147483647 h 71"/>
                <a:gd name="T28" fmla="*/ 2147483647 w 263"/>
                <a:gd name="T29" fmla="*/ 2147483647 h 71"/>
                <a:gd name="T30" fmla="*/ 2147483647 w 263"/>
                <a:gd name="T31" fmla="*/ 2147483647 h 71"/>
                <a:gd name="T32" fmla="*/ 2147483647 w 263"/>
                <a:gd name="T33" fmla="*/ 2147483647 h 71"/>
                <a:gd name="T34" fmla="*/ 2147483647 w 263"/>
                <a:gd name="T35" fmla="*/ 2147483647 h 71"/>
                <a:gd name="T36" fmla="*/ 2147483647 w 263"/>
                <a:gd name="T37" fmla="*/ 2147483647 h 71"/>
                <a:gd name="T38" fmla="*/ 2147483647 w 263"/>
                <a:gd name="T39" fmla="*/ 2147483647 h 71"/>
                <a:gd name="T40" fmla="*/ 2147483647 w 263"/>
                <a:gd name="T41" fmla="*/ 2147483647 h 71"/>
                <a:gd name="T42" fmla="*/ 2147483647 w 263"/>
                <a:gd name="T43" fmla="*/ 2147483647 h 71"/>
                <a:gd name="T44" fmla="*/ 2147483647 w 263"/>
                <a:gd name="T45" fmla="*/ 2147483647 h 71"/>
                <a:gd name="T46" fmla="*/ 2147483647 w 263"/>
                <a:gd name="T47" fmla="*/ 2147483647 h 71"/>
                <a:gd name="T48" fmla="*/ 2147483647 w 263"/>
                <a:gd name="T49" fmla="*/ 2147483647 h 71"/>
                <a:gd name="T50" fmla="*/ 2147483647 w 263"/>
                <a:gd name="T51" fmla="*/ 2147483647 h 71"/>
                <a:gd name="T52" fmla="*/ 2147483647 w 263"/>
                <a:gd name="T53" fmla="*/ 2147483647 h 71"/>
                <a:gd name="T54" fmla="*/ 2147483647 w 263"/>
                <a:gd name="T55" fmla="*/ 2147483647 h 71"/>
                <a:gd name="T56" fmla="*/ 2147483647 w 263"/>
                <a:gd name="T57" fmla="*/ 2147483647 h 71"/>
                <a:gd name="T58" fmla="*/ 2147483647 w 263"/>
                <a:gd name="T59" fmla="*/ 2147483647 h 71"/>
                <a:gd name="T60" fmla="*/ 2147483647 w 263"/>
                <a:gd name="T61" fmla="*/ 2147483647 h 71"/>
                <a:gd name="T62" fmla="*/ 2147483647 w 263"/>
                <a:gd name="T63" fmla="*/ 2147483647 h 71"/>
                <a:gd name="T64" fmla="*/ 2147483647 w 263"/>
                <a:gd name="T65" fmla="*/ 2147483647 h 71"/>
                <a:gd name="T66" fmla="*/ 2147483647 w 263"/>
                <a:gd name="T67" fmla="*/ 2147483647 h 71"/>
                <a:gd name="T68" fmla="*/ 2147483647 w 263"/>
                <a:gd name="T69" fmla="*/ 2147483647 h 71"/>
                <a:gd name="T70" fmla="*/ 2147483647 w 263"/>
                <a:gd name="T71" fmla="*/ 2147483647 h 71"/>
                <a:gd name="T72" fmla="*/ 2147483647 w 263"/>
                <a:gd name="T73" fmla="*/ 2147483647 h 71"/>
                <a:gd name="T74" fmla="*/ 2147483647 w 263"/>
                <a:gd name="T75" fmla="*/ 2147483647 h 71"/>
                <a:gd name="T76" fmla="*/ 2147483647 w 263"/>
                <a:gd name="T77" fmla="*/ 2147483647 h 71"/>
                <a:gd name="T78" fmla="*/ 2147483647 w 263"/>
                <a:gd name="T79" fmla="*/ 2147483647 h 71"/>
                <a:gd name="T80" fmla="*/ 2147483647 w 263"/>
                <a:gd name="T81" fmla="*/ 2147483647 h 71"/>
                <a:gd name="T82" fmla="*/ 2147483647 w 263"/>
                <a:gd name="T83" fmla="*/ 2147483647 h 71"/>
                <a:gd name="T84" fmla="*/ 2147483647 w 263"/>
                <a:gd name="T85" fmla="*/ 2147483647 h 71"/>
                <a:gd name="T86" fmla="*/ 2147483647 w 263"/>
                <a:gd name="T87" fmla="*/ 2147483647 h 71"/>
                <a:gd name="T88" fmla="*/ 2147483647 w 263"/>
                <a:gd name="T89" fmla="*/ 0 h 71"/>
                <a:gd name="T90" fmla="*/ 2147483647 w 263"/>
                <a:gd name="T91" fmla="*/ 0 h 71"/>
                <a:gd name="T92" fmla="*/ 2147483647 w 263"/>
                <a:gd name="T93" fmla="*/ 2147483647 h 71"/>
                <a:gd name="T94" fmla="*/ 2147483647 w 263"/>
                <a:gd name="T95" fmla="*/ 2147483647 h 71"/>
                <a:gd name="T96" fmla="*/ 0 w 263"/>
                <a:gd name="T97" fmla="*/ 2147483647 h 7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63"/>
                <a:gd name="T148" fmla="*/ 0 h 71"/>
                <a:gd name="T149" fmla="*/ 263 w 263"/>
                <a:gd name="T150" fmla="*/ 71 h 7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63" h="71">
                  <a:moveTo>
                    <a:pt x="0" y="10"/>
                  </a:moveTo>
                  <a:lnTo>
                    <a:pt x="0" y="15"/>
                  </a:lnTo>
                  <a:lnTo>
                    <a:pt x="2" y="19"/>
                  </a:lnTo>
                  <a:lnTo>
                    <a:pt x="4" y="23"/>
                  </a:lnTo>
                  <a:lnTo>
                    <a:pt x="9" y="26"/>
                  </a:lnTo>
                  <a:lnTo>
                    <a:pt x="11" y="27"/>
                  </a:lnTo>
                  <a:lnTo>
                    <a:pt x="17" y="29"/>
                  </a:lnTo>
                  <a:lnTo>
                    <a:pt x="25" y="31"/>
                  </a:lnTo>
                  <a:lnTo>
                    <a:pt x="36" y="34"/>
                  </a:lnTo>
                  <a:lnTo>
                    <a:pt x="49" y="38"/>
                  </a:lnTo>
                  <a:lnTo>
                    <a:pt x="64" y="42"/>
                  </a:lnTo>
                  <a:lnTo>
                    <a:pt x="80" y="46"/>
                  </a:lnTo>
                  <a:lnTo>
                    <a:pt x="98" y="52"/>
                  </a:lnTo>
                  <a:lnTo>
                    <a:pt x="116" y="56"/>
                  </a:lnTo>
                  <a:lnTo>
                    <a:pt x="136" y="60"/>
                  </a:lnTo>
                  <a:lnTo>
                    <a:pt x="155" y="62"/>
                  </a:lnTo>
                  <a:lnTo>
                    <a:pt x="175" y="67"/>
                  </a:lnTo>
                  <a:lnTo>
                    <a:pt x="195" y="68"/>
                  </a:lnTo>
                  <a:lnTo>
                    <a:pt x="216" y="69"/>
                  </a:lnTo>
                  <a:lnTo>
                    <a:pt x="235" y="71"/>
                  </a:lnTo>
                  <a:lnTo>
                    <a:pt x="252" y="69"/>
                  </a:lnTo>
                  <a:lnTo>
                    <a:pt x="258" y="68"/>
                  </a:lnTo>
                  <a:lnTo>
                    <a:pt x="260" y="65"/>
                  </a:lnTo>
                  <a:lnTo>
                    <a:pt x="263" y="61"/>
                  </a:lnTo>
                  <a:lnTo>
                    <a:pt x="263" y="56"/>
                  </a:lnTo>
                  <a:lnTo>
                    <a:pt x="262" y="50"/>
                  </a:lnTo>
                  <a:lnTo>
                    <a:pt x="259" y="48"/>
                  </a:lnTo>
                  <a:lnTo>
                    <a:pt x="255" y="45"/>
                  </a:lnTo>
                  <a:lnTo>
                    <a:pt x="250" y="45"/>
                  </a:lnTo>
                  <a:lnTo>
                    <a:pt x="232" y="45"/>
                  </a:lnTo>
                  <a:lnTo>
                    <a:pt x="214" y="45"/>
                  </a:lnTo>
                  <a:lnTo>
                    <a:pt x="195" y="44"/>
                  </a:lnTo>
                  <a:lnTo>
                    <a:pt x="176" y="41"/>
                  </a:lnTo>
                  <a:lnTo>
                    <a:pt x="158" y="38"/>
                  </a:lnTo>
                  <a:lnTo>
                    <a:pt x="137" y="34"/>
                  </a:lnTo>
                  <a:lnTo>
                    <a:pt x="118" y="30"/>
                  </a:lnTo>
                  <a:lnTo>
                    <a:pt x="101" y="26"/>
                  </a:lnTo>
                  <a:lnTo>
                    <a:pt x="83" y="20"/>
                  </a:lnTo>
                  <a:lnTo>
                    <a:pt x="68" y="16"/>
                  </a:lnTo>
                  <a:lnTo>
                    <a:pt x="53" y="12"/>
                  </a:lnTo>
                  <a:lnTo>
                    <a:pt x="41" y="8"/>
                  </a:lnTo>
                  <a:lnTo>
                    <a:pt x="32" y="6"/>
                  </a:lnTo>
                  <a:lnTo>
                    <a:pt x="23" y="3"/>
                  </a:lnTo>
                  <a:lnTo>
                    <a:pt x="18" y="2"/>
                  </a:lnTo>
                  <a:lnTo>
                    <a:pt x="17" y="0"/>
                  </a:lnTo>
                  <a:lnTo>
                    <a:pt x="11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48" name="Freeform 42"/>
            <p:cNvSpPr>
              <a:spLocks/>
            </p:cNvSpPr>
            <p:nvPr/>
          </p:nvSpPr>
          <p:spPr bwMode="auto">
            <a:xfrm>
              <a:off x="4378325" y="3565525"/>
              <a:ext cx="193675" cy="65088"/>
            </a:xfrm>
            <a:custGeom>
              <a:avLst/>
              <a:gdLst>
                <a:gd name="T0" fmla="*/ 2147483647 w 242"/>
                <a:gd name="T1" fmla="*/ 2147483647 h 82"/>
                <a:gd name="T2" fmla="*/ 0 w 242"/>
                <a:gd name="T3" fmla="*/ 2147483647 h 82"/>
                <a:gd name="T4" fmla="*/ 2147483647 w 242"/>
                <a:gd name="T5" fmla="*/ 2147483647 h 82"/>
                <a:gd name="T6" fmla="*/ 2147483647 w 242"/>
                <a:gd name="T7" fmla="*/ 2147483647 h 82"/>
                <a:gd name="T8" fmla="*/ 2147483647 w 242"/>
                <a:gd name="T9" fmla="*/ 2147483647 h 82"/>
                <a:gd name="T10" fmla="*/ 2147483647 w 242"/>
                <a:gd name="T11" fmla="*/ 2147483647 h 82"/>
                <a:gd name="T12" fmla="*/ 2147483647 w 242"/>
                <a:gd name="T13" fmla="*/ 2147483647 h 82"/>
                <a:gd name="T14" fmla="*/ 2147483647 w 242"/>
                <a:gd name="T15" fmla="*/ 2147483647 h 82"/>
                <a:gd name="T16" fmla="*/ 2147483647 w 242"/>
                <a:gd name="T17" fmla="*/ 2147483647 h 82"/>
                <a:gd name="T18" fmla="*/ 2147483647 w 242"/>
                <a:gd name="T19" fmla="*/ 2147483647 h 82"/>
                <a:gd name="T20" fmla="*/ 2147483647 w 242"/>
                <a:gd name="T21" fmla="*/ 2147483647 h 82"/>
                <a:gd name="T22" fmla="*/ 2147483647 w 242"/>
                <a:gd name="T23" fmla="*/ 2147483647 h 82"/>
                <a:gd name="T24" fmla="*/ 2147483647 w 242"/>
                <a:gd name="T25" fmla="*/ 2147483647 h 82"/>
                <a:gd name="T26" fmla="*/ 2147483647 w 242"/>
                <a:gd name="T27" fmla="*/ 2147483647 h 82"/>
                <a:gd name="T28" fmla="*/ 2147483647 w 242"/>
                <a:gd name="T29" fmla="*/ 2147483647 h 82"/>
                <a:gd name="T30" fmla="*/ 2147483647 w 242"/>
                <a:gd name="T31" fmla="*/ 2147483647 h 82"/>
                <a:gd name="T32" fmla="*/ 2147483647 w 242"/>
                <a:gd name="T33" fmla="*/ 2147483647 h 82"/>
                <a:gd name="T34" fmla="*/ 2147483647 w 242"/>
                <a:gd name="T35" fmla="*/ 2147483647 h 82"/>
                <a:gd name="T36" fmla="*/ 2147483647 w 242"/>
                <a:gd name="T37" fmla="*/ 2147483647 h 82"/>
                <a:gd name="T38" fmla="*/ 2147483647 w 242"/>
                <a:gd name="T39" fmla="*/ 2147483647 h 82"/>
                <a:gd name="T40" fmla="*/ 2147483647 w 242"/>
                <a:gd name="T41" fmla="*/ 2147483647 h 82"/>
                <a:gd name="T42" fmla="*/ 2147483647 w 242"/>
                <a:gd name="T43" fmla="*/ 2147483647 h 82"/>
                <a:gd name="T44" fmla="*/ 2147483647 w 242"/>
                <a:gd name="T45" fmla="*/ 2147483647 h 82"/>
                <a:gd name="T46" fmla="*/ 2147483647 w 242"/>
                <a:gd name="T47" fmla="*/ 2147483647 h 82"/>
                <a:gd name="T48" fmla="*/ 2147483647 w 242"/>
                <a:gd name="T49" fmla="*/ 2147483647 h 82"/>
                <a:gd name="T50" fmla="*/ 2147483647 w 242"/>
                <a:gd name="T51" fmla="*/ 2147483647 h 82"/>
                <a:gd name="T52" fmla="*/ 2147483647 w 242"/>
                <a:gd name="T53" fmla="*/ 2147483647 h 82"/>
                <a:gd name="T54" fmla="*/ 2147483647 w 242"/>
                <a:gd name="T55" fmla="*/ 2147483647 h 82"/>
                <a:gd name="T56" fmla="*/ 2147483647 w 242"/>
                <a:gd name="T57" fmla="*/ 2147483647 h 82"/>
                <a:gd name="T58" fmla="*/ 2147483647 w 242"/>
                <a:gd name="T59" fmla="*/ 2147483647 h 82"/>
                <a:gd name="T60" fmla="*/ 2147483647 w 242"/>
                <a:gd name="T61" fmla="*/ 2147483647 h 82"/>
                <a:gd name="T62" fmla="*/ 2147483647 w 242"/>
                <a:gd name="T63" fmla="*/ 2147483647 h 82"/>
                <a:gd name="T64" fmla="*/ 2147483647 w 242"/>
                <a:gd name="T65" fmla="*/ 2147483647 h 82"/>
                <a:gd name="T66" fmla="*/ 2147483647 w 242"/>
                <a:gd name="T67" fmla="*/ 2147483647 h 82"/>
                <a:gd name="T68" fmla="*/ 2147483647 w 242"/>
                <a:gd name="T69" fmla="*/ 2147483647 h 82"/>
                <a:gd name="T70" fmla="*/ 2147483647 w 242"/>
                <a:gd name="T71" fmla="*/ 2147483647 h 82"/>
                <a:gd name="T72" fmla="*/ 2147483647 w 242"/>
                <a:gd name="T73" fmla="*/ 2147483647 h 82"/>
                <a:gd name="T74" fmla="*/ 2147483647 w 242"/>
                <a:gd name="T75" fmla="*/ 0 h 82"/>
                <a:gd name="T76" fmla="*/ 2147483647 w 242"/>
                <a:gd name="T77" fmla="*/ 2147483647 h 82"/>
                <a:gd name="T78" fmla="*/ 2147483647 w 242"/>
                <a:gd name="T79" fmla="*/ 2147483647 h 82"/>
                <a:gd name="T80" fmla="*/ 2147483647 w 242"/>
                <a:gd name="T81" fmla="*/ 2147483647 h 8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2"/>
                <a:gd name="T124" fmla="*/ 0 h 82"/>
                <a:gd name="T125" fmla="*/ 242 w 242"/>
                <a:gd name="T126" fmla="*/ 82 h 8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2" h="82">
                  <a:moveTo>
                    <a:pt x="1" y="10"/>
                  </a:moveTo>
                  <a:lnTo>
                    <a:pt x="0" y="15"/>
                  </a:lnTo>
                  <a:lnTo>
                    <a:pt x="1" y="19"/>
                  </a:lnTo>
                  <a:lnTo>
                    <a:pt x="4" y="23"/>
                  </a:lnTo>
                  <a:lnTo>
                    <a:pt x="8" y="26"/>
                  </a:lnTo>
                  <a:lnTo>
                    <a:pt x="11" y="27"/>
                  </a:lnTo>
                  <a:lnTo>
                    <a:pt x="16" y="29"/>
                  </a:lnTo>
                  <a:lnTo>
                    <a:pt x="24" y="31"/>
                  </a:lnTo>
                  <a:lnTo>
                    <a:pt x="34" y="36"/>
                  </a:lnTo>
                  <a:lnTo>
                    <a:pt x="46" y="40"/>
                  </a:lnTo>
                  <a:lnTo>
                    <a:pt x="61" y="44"/>
                  </a:lnTo>
                  <a:lnTo>
                    <a:pt x="76" y="49"/>
                  </a:lnTo>
                  <a:lnTo>
                    <a:pt x="92" y="53"/>
                  </a:lnTo>
                  <a:lnTo>
                    <a:pt x="110" y="59"/>
                  </a:lnTo>
                  <a:lnTo>
                    <a:pt x="127" y="63"/>
                  </a:lnTo>
                  <a:lnTo>
                    <a:pt x="146" y="68"/>
                  </a:lnTo>
                  <a:lnTo>
                    <a:pt x="164" y="72"/>
                  </a:lnTo>
                  <a:lnTo>
                    <a:pt x="181" y="75"/>
                  </a:lnTo>
                  <a:lnTo>
                    <a:pt x="199" y="77"/>
                  </a:lnTo>
                  <a:lnTo>
                    <a:pt x="215" y="80"/>
                  </a:lnTo>
                  <a:lnTo>
                    <a:pt x="230" y="82"/>
                  </a:lnTo>
                  <a:lnTo>
                    <a:pt x="236" y="82"/>
                  </a:lnTo>
                  <a:lnTo>
                    <a:pt x="238" y="79"/>
                  </a:lnTo>
                  <a:lnTo>
                    <a:pt x="241" y="75"/>
                  </a:lnTo>
                  <a:lnTo>
                    <a:pt x="242" y="71"/>
                  </a:lnTo>
                  <a:lnTo>
                    <a:pt x="242" y="65"/>
                  </a:lnTo>
                  <a:lnTo>
                    <a:pt x="240" y="61"/>
                  </a:lnTo>
                  <a:lnTo>
                    <a:pt x="237" y="59"/>
                  </a:lnTo>
                  <a:lnTo>
                    <a:pt x="231" y="57"/>
                  </a:lnTo>
                  <a:lnTo>
                    <a:pt x="202" y="53"/>
                  </a:lnTo>
                  <a:lnTo>
                    <a:pt x="168" y="46"/>
                  </a:lnTo>
                  <a:lnTo>
                    <a:pt x="133" y="37"/>
                  </a:lnTo>
                  <a:lnTo>
                    <a:pt x="97" y="27"/>
                  </a:lnTo>
                  <a:lnTo>
                    <a:pt x="66" y="18"/>
                  </a:lnTo>
                  <a:lnTo>
                    <a:pt x="42" y="10"/>
                  </a:lnTo>
                  <a:lnTo>
                    <a:pt x="24" y="4"/>
                  </a:lnTo>
                  <a:lnTo>
                    <a:pt x="18" y="2"/>
                  </a:lnTo>
                  <a:lnTo>
                    <a:pt x="12" y="0"/>
                  </a:lnTo>
                  <a:lnTo>
                    <a:pt x="8" y="2"/>
                  </a:lnTo>
                  <a:lnTo>
                    <a:pt x="4" y="6"/>
                  </a:lnTo>
                  <a:lnTo>
                    <a:pt x="1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49" name="Freeform 43"/>
            <p:cNvSpPr>
              <a:spLocks/>
            </p:cNvSpPr>
            <p:nvPr/>
          </p:nvSpPr>
          <p:spPr bwMode="auto">
            <a:xfrm>
              <a:off x="4470400" y="3308350"/>
              <a:ext cx="71438" cy="139700"/>
            </a:xfrm>
            <a:custGeom>
              <a:avLst/>
              <a:gdLst>
                <a:gd name="T0" fmla="*/ 2147483647 w 89"/>
                <a:gd name="T1" fmla="*/ 2147483647 h 176"/>
                <a:gd name="T2" fmla="*/ 0 w 89"/>
                <a:gd name="T3" fmla="*/ 2147483647 h 176"/>
                <a:gd name="T4" fmla="*/ 0 w 89"/>
                <a:gd name="T5" fmla="*/ 2147483647 h 176"/>
                <a:gd name="T6" fmla="*/ 2147483647 w 89"/>
                <a:gd name="T7" fmla="*/ 2147483647 h 176"/>
                <a:gd name="T8" fmla="*/ 2147483647 w 89"/>
                <a:gd name="T9" fmla="*/ 2147483647 h 176"/>
                <a:gd name="T10" fmla="*/ 2147483647 w 89"/>
                <a:gd name="T11" fmla="*/ 2147483647 h 176"/>
                <a:gd name="T12" fmla="*/ 2147483647 w 89"/>
                <a:gd name="T13" fmla="*/ 2147483647 h 176"/>
                <a:gd name="T14" fmla="*/ 2147483647 w 89"/>
                <a:gd name="T15" fmla="*/ 2147483647 h 176"/>
                <a:gd name="T16" fmla="*/ 2147483647 w 89"/>
                <a:gd name="T17" fmla="*/ 2147483647 h 176"/>
                <a:gd name="T18" fmla="*/ 2147483647 w 89"/>
                <a:gd name="T19" fmla="*/ 2147483647 h 176"/>
                <a:gd name="T20" fmla="*/ 2147483647 w 89"/>
                <a:gd name="T21" fmla="*/ 2147483647 h 176"/>
                <a:gd name="T22" fmla="*/ 2147483647 w 89"/>
                <a:gd name="T23" fmla="*/ 2147483647 h 176"/>
                <a:gd name="T24" fmla="*/ 2147483647 w 89"/>
                <a:gd name="T25" fmla="*/ 2147483647 h 176"/>
                <a:gd name="T26" fmla="*/ 2147483647 w 89"/>
                <a:gd name="T27" fmla="*/ 2147483647 h 176"/>
                <a:gd name="T28" fmla="*/ 2147483647 w 89"/>
                <a:gd name="T29" fmla="*/ 2147483647 h 176"/>
                <a:gd name="T30" fmla="*/ 2147483647 w 89"/>
                <a:gd name="T31" fmla="*/ 2147483647 h 176"/>
                <a:gd name="T32" fmla="*/ 2147483647 w 89"/>
                <a:gd name="T33" fmla="*/ 2147483647 h 176"/>
                <a:gd name="T34" fmla="*/ 2147483647 w 89"/>
                <a:gd name="T35" fmla="*/ 2147483647 h 176"/>
                <a:gd name="T36" fmla="*/ 2147483647 w 89"/>
                <a:gd name="T37" fmla="*/ 2147483647 h 176"/>
                <a:gd name="T38" fmla="*/ 2147483647 w 89"/>
                <a:gd name="T39" fmla="*/ 2147483647 h 176"/>
                <a:gd name="T40" fmla="*/ 2147483647 w 89"/>
                <a:gd name="T41" fmla="*/ 2147483647 h 176"/>
                <a:gd name="T42" fmla="*/ 2147483647 w 89"/>
                <a:gd name="T43" fmla="*/ 2147483647 h 176"/>
                <a:gd name="T44" fmla="*/ 2147483647 w 89"/>
                <a:gd name="T45" fmla="*/ 2147483647 h 176"/>
                <a:gd name="T46" fmla="*/ 2147483647 w 89"/>
                <a:gd name="T47" fmla="*/ 2147483647 h 176"/>
                <a:gd name="T48" fmla="*/ 2147483647 w 89"/>
                <a:gd name="T49" fmla="*/ 2147483647 h 176"/>
                <a:gd name="T50" fmla="*/ 2147483647 w 89"/>
                <a:gd name="T51" fmla="*/ 2147483647 h 176"/>
                <a:gd name="T52" fmla="*/ 2147483647 w 89"/>
                <a:gd name="T53" fmla="*/ 2147483647 h 176"/>
                <a:gd name="T54" fmla="*/ 2147483647 w 89"/>
                <a:gd name="T55" fmla="*/ 2147483647 h 176"/>
                <a:gd name="T56" fmla="*/ 2147483647 w 89"/>
                <a:gd name="T57" fmla="*/ 2147483647 h 176"/>
                <a:gd name="T58" fmla="*/ 2147483647 w 89"/>
                <a:gd name="T59" fmla="*/ 0 h 176"/>
                <a:gd name="T60" fmla="*/ 2147483647 w 89"/>
                <a:gd name="T61" fmla="*/ 0 h 176"/>
                <a:gd name="T62" fmla="*/ 2147483647 w 89"/>
                <a:gd name="T63" fmla="*/ 2147483647 h 176"/>
                <a:gd name="T64" fmla="*/ 2147483647 w 89"/>
                <a:gd name="T65" fmla="*/ 2147483647 h 17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9"/>
                <a:gd name="T100" fmla="*/ 0 h 176"/>
                <a:gd name="T101" fmla="*/ 89 w 89"/>
                <a:gd name="T102" fmla="*/ 176 h 17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9" h="176">
                  <a:moveTo>
                    <a:pt x="3" y="5"/>
                  </a:moveTo>
                  <a:lnTo>
                    <a:pt x="0" y="9"/>
                  </a:lnTo>
                  <a:lnTo>
                    <a:pt x="0" y="14"/>
                  </a:lnTo>
                  <a:lnTo>
                    <a:pt x="1" y="19"/>
                  </a:lnTo>
                  <a:lnTo>
                    <a:pt x="4" y="23"/>
                  </a:lnTo>
                  <a:lnTo>
                    <a:pt x="7" y="24"/>
                  </a:lnTo>
                  <a:lnTo>
                    <a:pt x="14" y="31"/>
                  </a:lnTo>
                  <a:lnTo>
                    <a:pt x="22" y="40"/>
                  </a:lnTo>
                  <a:lnTo>
                    <a:pt x="33" y="55"/>
                  </a:lnTo>
                  <a:lnTo>
                    <a:pt x="42" y="75"/>
                  </a:lnTo>
                  <a:lnTo>
                    <a:pt x="51" y="100"/>
                  </a:lnTo>
                  <a:lnTo>
                    <a:pt x="60" y="128"/>
                  </a:lnTo>
                  <a:lnTo>
                    <a:pt x="64" y="163"/>
                  </a:lnTo>
                  <a:lnTo>
                    <a:pt x="65" y="169"/>
                  </a:lnTo>
                  <a:lnTo>
                    <a:pt x="68" y="173"/>
                  </a:lnTo>
                  <a:lnTo>
                    <a:pt x="72" y="174"/>
                  </a:lnTo>
                  <a:lnTo>
                    <a:pt x="77" y="176"/>
                  </a:lnTo>
                  <a:lnTo>
                    <a:pt x="83" y="174"/>
                  </a:lnTo>
                  <a:lnTo>
                    <a:pt x="85" y="172"/>
                  </a:lnTo>
                  <a:lnTo>
                    <a:pt x="88" y="168"/>
                  </a:lnTo>
                  <a:lnTo>
                    <a:pt x="89" y="162"/>
                  </a:lnTo>
                  <a:lnTo>
                    <a:pt x="84" y="123"/>
                  </a:lnTo>
                  <a:lnTo>
                    <a:pt x="76" y="89"/>
                  </a:lnTo>
                  <a:lnTo>
                    <a:pt x="65" y="62"/>
                  </a:lnTo>
                  <a:lnTo>
                    <a:pt x="54" y="40"/>
                  </a:lnTo>
                  <a:lnTo>
                    <a:pt x="42" y="24"/>
                  </a:lnTo>
                  <a:lnTo>
                    <a:pt x="33" y="12"/>
                  </a:lnTo>
                  <a:lnTo>
                    <a:pt x="24" y="5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7" y="2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50" name="Freeform 44"/>
            <p:cNvSpPr>
              <a:spLocks/>
            </p:cNvSpPr>
            <p:nvPr/>
          </p:nvSpPr>
          <p:spPr bwMode="auto">
            <a:xfrm>
              <a:off x="4222750" y="3536950"/>
              <a:ext cx="169863" cy="104775"/>
            </a:xfrm>
            <a:custGeom>
              <a:avLst/>
              <a:gdLst>
                <a:gd name="T0" fmla="*/ 2147483647 w 212"/>
                <a:gd name="T1" fmla="*/ 2147483647 h 132"/>
                <a:gd name="T2" fmla="*/ 2147483647 w 212"/>
                <a:gd name="T3" fmla="*/ 2147483647 h 132"/>
                <a:gd name="T4" fmla="*/ 0 w 212"/>
                <a:gd name="T5" fmla="*/ 2147483647 h 132"/>
                <a:gd name="T6" fmla="*/ 0 w 212"/>
                <a:gd name="T7" fmla="*/ 2147483647 h 132"/>
                <a:gd name="T8" fmla="*/ 2147483647 w 212"/>
                <a:gd name="T9" fmla="*/ 2147483647 h 132"/>
                <a:gd name="T10" fmla="*/ 2147483647 w 212"/>
                <a:gd name="T11" fmla="*/ 2147483647 h 132"/>
                <a:gd name="T12" fmla="*/ 2147483647 w 212"/>
                <a:gd name="T13" fmla="*/ 2147483647 h 132"/>
                <a:gd name="T14" fmla="*/ 2147483647 w 212"/>
                <a:gd name="T15" fmla="*/ 2147483647 h 132"/>
                <a:gd name="T16" fmla="*/ 2147483647 w 212"/>
                <a:gd name="T17" fmla="*/ 2147483647 h 132"/>
                <a:gd name="T18" fmla="*/ 2147483647 w 212"/>
                <a:gd name="T19" fmla="*/ 2147483647 h 132"/>
                <a:gd name="T20" fmla="*/ 2147483647 w 212"/>
                <a:gd name="T21" fmla="*/ 2147483647 h 132"/>
                <a:gd name="T22" fmla="*/ 2147483647 w 212"/>
                <a:gd name="T23" fmla="*/ 2147483647 h 132"/>
                <a:gd name="T24" fmla="*/ 2147483647 w 212"/>
                <a:gd name="T25" fmla="*/ 2147483647 h 132"/>
                <a:gd name="T26" fmla="*/ 2147483647 w 212"/>
                <a:gd name="T27" fmla="*/ 2147483647 h 132"/>
                <a:gd name="T28" fmla="*/ 2147483647 w 212"/>
                <a:gd name="T29" fmla="*/ 2147483647 h 132"/>
                <a:gd name="T30" fmla="*/ 2147483647 w 212"/>
                <a:gd name="T31" fmla="*/ 2147483647 h 132"/>
                <a:gd name="T32" fmla="*/ 2147483647 w 212"/>
                <a:gd name="T33" fmla="*/ 2147483647 h 132"/>
                <a:gd name="T34" fmla="*/ 2147483647 w 212"/>
                <a:gd name="T35" fmla="*/ 2147483647 h 132"/>
                <a:gd name="T36" fmla="*/ 2147483647 w 212"/>
                <a:gd name="T37" fmla="*/ 2147483647 h 132"/>
                <a:gd name="T38" fmla="*/ 2147483647 w 212"/>
                <a:gd name="T39" fmla="*/ 2147483647 h 132"/>
                <a:gd name="T40" fmla="*/ 2147483647 w 212"/>
                <a:gd name="T41" fmla="*/ 2147483647 h 132"/>
                <a:gd name="T42" fmla="*/ 2147483647 w 212"/>
                <a:gd name="T43" fmla="*/ 2147483647 h 132"/>
                <a:gd name="T44" fmla="*/ 2147483647 w 212"/>
                <a:gd name="T45" fmla="*/ 2147483647 h 132"/>
                <a:gd name="T46" fmla="*/ 2147483647 w 212"/>
                <a:gd name="T47" fmla="*/ 2147483647 h 132"/>
                <a:gd name="T48" fmla="*/ 2147483647 w 212"/>
                <a:gd name="T49" fmla="*/ 2147483647 h 132"/>
                <a:gd name="T50" fmla="*/ 2147483647 w 212"/>
                <a:gd name="T51" fmla="*/ 2147483647 h 132"/>
                <a:gd name="T52" fmla="*/ 2147483647 w 212"/>
                <a:gd name="T53" fmla="*/ 2147483647 h 132"/>
                <a:gd name="T54" fmla="*/ 2147483647 w 212"/>
                <a:gd name="T55" fmla="*/ 2147483647 h 132"/>
                <a:gd name="T56" fmla="*/ 2147483647 w 212"/>
                <a:gd name="T57" fmla="*/ 2147483647 h 132"/>
                <a:gd name="T58" fmla="*/ 2147483647 w 212"/>
                <a:gd name="T59" fmla="*/ 2147483647 h 132"/>
                <a:gd name="T60" fmla="*/ 2147483647 w 212"/>
                <a:gd name="T61" fmla="*/ 0 h 132"/>
                <a:gd name="T62" fmla="*/ 2147483647 w 212"/>
                <a:gd name="T63" fmla="*/ 0 h 132"/>
                <a:gd name="T64" fmla="*/ 2147483647 w 212"/>
                <a:gd name="T65" fmla="*/ 2147483647 h 13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2"/>
                <a:gd name="T100" fmla="*/ 0 h 132"/>
                <a:gd name="T101" fmla="*/ 212 w 212"/>
                <a:gd name="T102" fmla="*/ 132 h 13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2" h="132">
                  <a:moveTo>
                    <a:pt x="5" y="2"/>
                  </a:moveTo>
                  <a:lnTo>
                    <a:pt x="2" y="6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2" y="20"/>
                  </a:lnTo>
                  <a:lnTo>
                    <a:pt x="27" y="47"/>
                  </a:lnTo>
                  <a:lnTo>
                    <a:pt x="56" y="70"/>
                  </a:lnTo>
                  <a:lnTo>
                    <a:pt x="88" y="89"/>
                  </a:lnTo>
                  <a:lnTo>
                    <a:pt x="119" y="105"/>
                  </a:lnTo>
                  <a:lnTo>
                    <a:pt x="147" y="118"/>
                  </a:lnTo>
                  <a:lnTo>
                    <a:pt x="172" y="126"/>
                  </a:lnTo>
                  <a:lnTo>
                    <a:pt x="188" y="131"/>
                  </a:lnTo>
                  <a:lnTo>
                    <a:pt x="196" y="132"/>
                  </a:lnTo>
                  <a:lnTo>
                    <a:pt x="201" y="132"/>
                  </a:lnTo>
                  <a:lnTo>
                    <a:pt x="207" y="130"/>
                  </a:lnTo>
                  <a:lnTo>
                    <a:pt x="211" y="126"/>
                  </a:lnTo>
                  <a:lnTo>
                    <a:pt x="212" y="122"/>
                  </a:lnTo>
                  <a:lnTo>
                    <a:pt x="212" y="116"/>
                  </a:lnTo>
                  <a:lnTo>
                    <a:pt x="211" y="112"/>
                  </a:lnTo>
                  <a:lnTo>
                    <a:pt x="207" y="108"/>
                  </a:lnTo>
                  <a:lnTo>
                    <a:pt x="203" y="107"/>
                  </a:lnTo>
                  <a:lnTo>
                    <a:pt x="197" y="105"/>
                  </a:lnTo>
                  <a:lnTo>
                    <a:pt x="181" y="101"/>
                  </a:lnTo>
                  <a:lnTo>
                    <a:pt x="158" y="93"/>
                  </a:lnTo>
                  <a:lnTo>
                    <a:pt x="131" y="82"/>
                  </a:lnTo>
                  <a:lnTo>
                    <a:pt x="102" y="69"/>
                  </a:lnTo>
                  <a:lnTo>
                    <a:pt x="73" y="51"/>
                  </a:lnTo>
                  <a:lnTo>
                    <a:pt x="46" y="30"/>
                  </a:lnTo>
                  <a:lnTo>
                    <a:pt x="23" y="5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9" y="0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51" name="Freeform 45"/>
            <p:cNvSpPr>
              <a:spLocks/>
            </p:cNvSpPr>
            <p:nvPr/>
          </p:nvSpPr>
          <p:spPr bwMode="auto">
            <a:xfrm>
              <a:off x="4313238" y="3362325"/>
              <a:ext cx="123825" cy="257175"/>
            </a:xfrm>
            <a:custGeom>
              <a:avLst/>
              <a:gdLst>
                <a:gd name="T0" fmla="*/ 2147483647 w 156"/>
                <a:gd name="T1" fmla="*/ 2147483647 h 324"/>
                <a:gd name="T2" fmla="*/ 2147483647 w 156"/>
                <a:gd name="T3" fmla="*/ 2147483647 h 324"/>
                <a:gd name="T4" fmla="*/ 2147483647 w 156"/>
                <a:gd name="T5" fmla="*/ 2147483647 h 324"/>
                <a:gd name="T6" fmla="*/ 2147483647 w 156"/>
                <a:gd name="T7" fmla="*/ 2147483647 h 324"/>
                <a:gd name="T8" fmla="*/ 2147483647 w 156"/>
                <a:gd name="T9" fmla="*/ 2147483647 h 324"/>
                <a:gd name="T10" fmla="*/ 2147483647 w 156"/>
                <a:gd name="T11" fmla="*/ 2147483647 h 324"/>
                <a:gd name="T12" fmla="*/ 2147483647 w 156"/>
                <a:gd name="T13" fmla="*/ 2147483647 h 324"/>
                <a:gd name="T14" fmla="*/ 2147483647 w 156"/>
                <a:gd name="T15" fmla="*/ 2147483647 h 324"/>
                <a:gd name="T16" fmla="*/ 0 w 156"/>
                <a:gd name="T17" fmla="*/ 2147483647 h 324"/>
                <a:gd name="T18" fmla="*/ 2147483647 w 156"/>
                <a:gd name="T19" fmla="*/ 2147483647 h 324"/>
                <a:gd name="T20" fmla="*/ 2147483647 w 156"/>
                <a:gd name="T21" fmla="*/ 2147483647 h 324"/>
                <a:gd name="T22" fmla="*/ 2147483647 w 156"/>
                <a:gd name="T23" fmla="*/ 2147483647 h 324"/>
                <a:gd name="T24" fmla="*/ 2147483647 w 156"/>
                <a:gd name="T25" fmla="*/ 2147483647 h 324"/>
                <a:gd name="T26" fmla="*/ 2147483647 w 156"/>
                <a:gd name="T27" fmla="*/ 2147483647 h 324"/>
                <a:gd name="T28" fmla="*/ 2147483647 w 156"/>
                <a:gd name="T29" fmla="*/ 2147483647 h 324"/>
                <a:gd name="T30" fmla="*/ 2147483647 w 156"/>
                <a:gd name="T31" fmla="*/ 2147483647 h 324"/>
                <a:gd name="T32" fmla="*/ 2147483647 w 156"/>
                <a:gd name="T33" fmla="*/ 2147483647 h 324"/>
                <a:gd name="T34" fmla="*/ 2147483647 w 156"/>
                <a:gd name="T35" fmla="*/ 2147483647 h 324"/>
                <a:gd name="T36" fmla="*/ 2147483647 w 156"/>
                <a:gd name="T37" fmla="*/ 2147483647 h 324"/>
                <a:gd name="T38" fmla="*/ 2147483647 w 156"/>
                <a:gd name="T39" fmla="*/ 2147483647 h 324"/>
                <a:gd name="T40" fmla="*/ 2147483647 w 156"/>
                <a:gd name="T41" fmla="*/ 2147483647 h 324"/>
                <a:gd name="T42" fmla="*/ 2147483647 w 156"/>
                <a:gd name="T43" fmla="*/ 2147483647 h 324"/>
                <a:gd name="T44" fmla="*/ 2147483647 w 156"/>
                <a:gd name="T45" fmla="*/ 2147483647 h 324"/>
                <a:gd name="T46" fmla="*/ 2147483647 w 156"/>
                <a:gd name="T47" fmla="*/ 2147483647 h 324"/>
                <a:gd name="T48" fmla="*/ 2147483647 w 156"/>
                <a:gd name="T49" fmla="*/ 2147483647 h 324"/>
                <a:gd name="T50" fmla="*/ 2147483647 w 156"/>
                <a:gd name="T51" fmla="*/ 2147483647 h 324"/>
                <a:gd name="T52" fmla="*/ 2147483647 w 156"/>
                <a:gd name="T53" fmla="*/ 2147483647 h 324"/>
                <a:gd name="T54" fmla="*/ 2147483647 w 156"/>
                <a:gd name="T55" fmla="*/ 2147483647 h 324"/>
                <a:gd name="T56" fmla="*/ 2147483647 w 156"/>
                <a:gd name="T57" fmla="*/ 2147483647 h 324"/>
                <a:gd name="T58" fmla="*/ 2147483647 w 156"/>
                <a:gd name="T59" fmla="*/ 2147483647 h 324"/>
                <a:gd name="T60" fmla="*/ 2147483647 w 156"/>
                <a:gd name="T61" fmla="*/ 0 h 324"/>
                <a:gd name="T62" fmla="*/ 2147483647 w 156"/>
                <a:gd name="T63" fmla="*/ 0 h 324"/>
                <a:gd name="T64" fmla="*/ 2147483647 w 156"/>
                <a:gd name="T65" fmla="*/ 2147483647 h 32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56"/>
                <a:gd name="T100" fmla="*/ 0 h 324"/>
                <a:gd name="T101" fmla="*/ 156 w 156"/>
                <a:gd name="T102" fmla="*/ 324 h 32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56" h="324">
                  <a:moveTo>
                    <a:pt x="137" y="2"/>
                  </a:moveTo>
                  <a:lnTo>
                    <a:pt x="129" y="7"/>
                  </a:lnTo>
                  <a:lnTo>
                    <a:pt x="113" y="21"/>
                  </a:lnTo>
                  <a:lnTo>
                    <a:pt x="90" y="44"/>
                  </a:lnTo>
                  <a:lnTo>
                    <a:pt x="65" y="75"/>
                  </a:lnTo>
                  <a:lnTo>
                    <a:pt x="41" y="117"/>
                  </a:lnTo>
                  <a:lnTo>
                    <a:pt x="19" y="170"/>
                  </a:lnTo>
                  <a:lnTo>
                    <a:pt x="4" y="235"/>
                  </a:lnTo>
                  <a:lnTo>
                    <a:pt x="0" y="312"/>
                  </a:lnTo>
                  <a:lnTo>
                    <a:pt x="2" y="317"/>
                  </a:lnTo>
                  <a:lnTo>
                    <a:pt x="4" y="320"/>
                  </a:lnTo>
                  <a:lnTo>
                    <a:pt x="8" y="323"/>
                  </a:lnTo>
                  <a:lnTo>
                    <a:pt x="14" y="324"/>
                  </a:lnTo>
                  <a:lnTo>
                    <a:pt x="19" y="323"/>
                  </a:lnTo>
                  <a:lnTo>
                    <a:pt x="23" y="320"/>
                  </a:lnTo>
                  <a:lnTo>
                    <a:pt x="27" y="317"/>
                  </a:lnTo>
                  <a:lnTo>
                    <a:pt x="27" y="312"/>
                  </a:lnTo>
                  <a:lnTo>
                    <a:pt x="31" y="240"/>
                  </a:lnTo>
                  <a:lnTo>
                    <a:pt x="44" y="179"/>
                  </a:lnTo>
                  <a:lnTo>
                    <a:pt x="63" y="130"/>
                  </a:lnTo>
                  <a:lnTo>
                    <a:pt x="86" y="91"/>
                  </a:lnTo>
                  <a:lnTo>
                    <a:pt x="107" y="61"/>
                  </a:lnTo>
                  <a:lnTo>
                    <a:pt x="129" y="41"/>
                  </a:lnTo>
                  <a:lnTo>
                    <a:pt x="144" y="27"/>
                  </a:lnTo>
                  <a:lnTo>
                    <a:pt x="151" y="23"/>
                  </a:lnTo>
                  <a:lnTo>
                    <a:pt x="155" y="19"/>
                  </a:lnTo>
                  <a:lnTo>
                    <a:pt x="156" y="15"/>
                  </a:lnTo>
                  <a:lnTo>
                    <a:pt x="156" y="11"/>
                  </a:lnTo>
                  <a:lnTo>
                    <a:pt x="155" y="6"/>
                  </a:lnTo>
                  <a:lnTo>
                    <a:pt x="151" y="2"/>
                  </a:lnTo>
                  <a:lnTo>
                    <a:pt x="147" y="0"/>
                  </a:lnTo>
                  <a:lnTo>
                    <a:pt x="143" y="0"/>
                  </a:lnTo>
                  <a:lnTo>
                    <a:pt x="137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52" name="Freeform 46"/>
            <p:cNvSpPr>
              <a:spLocks/>
            </p:cNvSpPr>
            <p:nvPr/>
          </p:nvSpPr>
          <p:spPr bwMode="auto">
            <a:xfrm>
              <a:off x="4254500" y="3316288"/>
              <a:ext cx="139700" cy="271462"/>
            </a:xfrm>
            <a:custGeom>
              <a:avLst/>
              <a:gdLst>
                <a:gd name="T0" fmla="*/ 2147483647 w 176"/>
                <a:gd name="T1" fmla="*/ 2147483647 h 343"/>
                <a:gd name="T2" fmla="*/ 2147483647 w 176"/>
                <a:gd name="T3" fmla="*/ 2147483647 h 343"/>
                <a:gd name="T4" fmla="*/ 2147483647 w 176"/>
                <a:gd name="T5" fmla="*/ 2147483647 h 343"/>
                <a:gd name="T6" fmla="*/ 2147483647 w 176"/>
                <a:gd name="T7" fmla="*/ 2147483647 h 343"/>
                <a:gd name="T8" fmla="*/ 2147483647 w 176"/>
                <a:gd name="T9" fmla="*/ 2147483647 h 343"/>
                <a:gd name="T10" fmla="*/ 2147483647 w 176"/>
                <a:gd name="T11" fmla="*/ 2147483647 h 343"/>
                <a:gd name="T12" fmla="*/ 2147483647 w 176"/>
                <a:gd name="T13" fmla="*/ 2147483647 h 343"/>
                <a:gd name="T14" fmla="*/ 0 w 176"/>
                <a:gd name="T15" fmla="*/ 2147483647 h 343"/>
                <a:gd name="T16" fmla="*/ 2147483647 w 176"/>
                <a:gd name="T17" fmla="*/ 2147483647 h 343"/>
                <a:gd name="T18" fmla="*/ 2147483647 w 176"/>
                <a:gd name="T19" fmla="*/ 2147483647 h 343"/>
                <a:gd name="T20" fmla="*/ 2147483647 w 176"/>
                <a:gd name="T21" fmla="*/ 2147483647 h 343"/>
                <a:gd name="T22" fmla="*/ 2147483647 w 176"/>
                <a:gd name="T23" fmla="*/ 2147483647 h 343"/>
                <a:gd name="T24" fmla="*/ 2147483647 w 176"/>
                <a:gd name="T25" fmla="*/ 2147483647 h 343"/>
                <a:gd name="T26" fmla="*/ 2147483647 w 176"/>
                <a:gd name="T27" fmla="*/ 2147483647 h 343"/>
                <a:gd name="T28" fmla="*/ 2147483647 w 176"/>
                <a:gd name="T29" fmla="*/ 2147483647 h 343"/>
                <a:gd name="T30" fmla="*/ 2147483647 w 176"/>
                <a:gd name="T31" fmla="*/ 2147483647 h 343"/>
                <a:gd name="T32" fmla="*/ 2147483647 w 176"/>
                <a:gd name="T33" fmla="*/ 2147483647 h 343"/>
                <a:gd name="T34" fmla="*/ 2147483647 w 176"/>
                <a:gd name="T35" fmla="*/ 2147483647 h 343"/>
                <a:gd name="T36" fmla="*/ 2147483647 w 176"/>
                <a:gd name="T37" fmla="*/ 2147483647 h 343"/>
                <a:gd name="T38" fmla="*/ 2147483647 w 176"/>
                <a:gd name="T39" fmla="*/ 2147483647 h 343"/>
                <a:gd name="T40" fmla="*/ 2147483647 w 176"/>
                <a:gd name="T41" fmla="*/ 2147483647 h 343"/>
                <a:gd name="T42" fmla="*/ 2147483647 w 176"/>
                <a:gd name="T43" fmla="*/ 2147483647 h 343"/>
                <a:gd name="T44" fmla="*/ 2147483647 w 176"/>
                <a:gd name="T45" fmla="*/ 2147483647 h 343"/>
                <a:gd name="T46" fmla="*/ 2147483647 w 176"/>
                <a:gd name="T47" fmla="*/ 2147483647 h 343"/>
                <a:gd name="T48" fmla="*/ 2147483647 w 176"/>
                <a:gd name="T49" fmla="*/ 2147483647 h 343"/>
                <a:gd name="T50" fmla="*/ 2147483647 w 176"/>
                <a:gd name="T51" fmla="*/ 2147483647 h 343"/>
                <a:gd name="T52" fmla="*/ 2147483647 w 176"/>
                <a:gd name="T53" fmla="*/ 2147483647 h 343"/>
                <a:gd name="T54" fmla="*/ 2147483647 w 176"/>
                <a:gd name="T55" fmla="*/ 2147483647 h 343"/>
                <a:gd name="T56" fmla="*/ 2147483647 w 176"/>
                <a:gd name="T57" fmla="*/ 2147483647 h 343"/>
                <a:gd name="T58" fmla="*/ 2147483647 w 176"/>
                <a:gd name="T59" fmla="*/ 2147483647 h 343"/>
                <a:gd name="T60" fmla="*/ 2147483647 w 176"/>
                <a:gd name="T61" fmla="*/ 0 h 343"/>
                <a:gd name="T62" fmla="*/ 2147483647 w 176"/>
                <a:gd name="T63" fmla="*/ 0 h 343"/>
                <a:gd name="T64" fmla="*/ 2147483647 w 176"/>
                <a:gd name="T65" fmla="*/ 2147483647 h 3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6"/>
                <a:gd name="T100" fmla="*/ 0 h 343"/>
                <a:gd name="T101" fmla="*/ 176 w 176"/>
                <a:gd name="T102" fmla="*/ 343 h 34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6" h="343">
                  <a:moveTo>
                    <a:pt x="157" y="1"/>
                  </a:moveTo>
                  <a:lnTo>
                    <a:pt x="149" y="5"/>
                  </a:lnTo>
                  <a:lnTo>
                    <a:pt x="128" y="20"/>
                  </a:lnTo>
                  <a:lnTo>
                    <a:pt x="100" y="45"/>
                  </a:lnTo>
                  <a:lnTo>
                    <a:pt x="68" y="79"/>
                  </a:lnTo>
                  <a:lnTo>
                    <a:pt x="38" y="125"/>
                  </a:lnTo>
                  <a:lnTo>
                    <a:pt x="13" y="182"/>
                  </a:lnTo>
                  <a:lnTo>
                    <a:pt x="0" y="251"/>
                  </a:lnTo>
                  <a:lnTo>
                    <a:pt x="1" y="332"/>
                  </a:lnTo>
                  <a:lnTo>
                    <a:pt x="3" y="336"/>
                  </a:lnTo>
                  <a:lnTo>
                    <a:pt x="7" y="340"/>
                  </a:lnTo>
                  <a:lnTo>
                    <a:pt x="11" y="343"/>
                  </a:lnTo>
                  <a:lnTo>
                    <a:pt x="16" y="343"/>
                  </a:lnTo>
                  <a:lnTo>
                    <a:pt x="20" y="341"/>
                  </a:lnTo>
                  <a:lnTo>
                    <a:pt x="24" y="339"/>
                  </a:lnTo>
                  <a:lnTo>
                    <a:pt x="26" y="335"/>
                  </a:lnTo>
                  <a:lnTo>
                    <a:pt x="27" y="329"/>
                  </a:lnTo>
                  <a:lnTo>
                    <a:pt x="26" y="253"/>
                  </a:lnTo>
                  <a:lnTo>
                    <a:pt x="36" y="191"/>
                  </a:lnTo>
                  <a:lnTo>
                    <a:pt x="58" y="138"/>
                  </a:lnTo>
                  <a:lnTo>
                    <a:pt x="85" y="96"/>
                  </a:lnTo>
                  <a:lnTo>
                    <a:pt x="114" y="65"/>
                  </a:lnTo>
                  <a:lnTo>
                    <a:pt x="141" y="42"/>
                  </a:lnTo>
                  <a:lnTo>
                    <a:pt x="160" y="28"/>
                  </a:lnTo>
                  <a:lnTo>
                    <a:pt x="169" y="23"/>
                  </a:lnTo>
                  <a:lnTo>
                    <a:pt x="173" y="20"/>
                  </a:lnTo>
                  <a:lnTo>
                    <a:pt x="175" y="16"/>
                  </a:lnTo>
                  <a:lnTo>
                    <a:pt x="176" y="11"/>
                  </a:lnTo>
                  <a:lnTo>
                    <a:pt x="175" y="7"/>
                  </a:lnTo>
                  <a:lnTo>
                    <a:pt x="170" y="3"/>
                  </a:lnTo>
                  <a:lnTo>
                    <a:pt x="166" y="0"/>
                  </a:lnTo>
                  <a:lnTo>
                    <a:pt x="162" y="0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53" name="Freeform 47"/>
            <p:cNvSpPr>
              <a:spLocks/>
            </p:cNvSpPr>
            <p:nvPr/>
          </p:nvSpPr>
          <p:spPr bwMode="auto">
            <a:xfrm>
              <a:off x="4287838" y="3640138"/>
              <a:ext cx="171450" cy="41275"/>
            </a:xfrm>
            <a:custGeom>
              <a:avLst/>
              <a:gdLst>
                <a:gd name="T0" fmla="*/ 2147483647 w 215"/>
                <a:gd name="T1" fmla="*/ 2147483647 h 51"/>
                <a:gd name="T2" fmla="*/ 0 w 215"/>
                <a:gd name="T3" fmla="*/ 2147483647 h 51"/>
                <a:gd name="T4" fmla="*/ 2147483647 w 215"/>
                <a:gd name="T5" fmla="*/ 2147483647 h 51"/>
                <a:gd name="T6" fmla="*/ 2147483647 w 215"/>
                <a:gd name="T7" fmla="*/ 2147483647 h 51"/>
                <a:gd name="T8" fmla="*/ 2147483647 w 215"/>
                <a:gd name="T9" fmla="*/ 2147483647 h 51"/>
                <a:gd name="T10" fmla="*/ 2147483647 w 215"/>
                <a:gd name="T11" fmla="*/ 2147483647 h 51"/>
                <a:gd name="T12" fmla="*/ 2147483647 w 215"/>
                <a:gd name="T13" fmla="*/ 2147483647 h 51"/>
                <a:gd name="T14" fmla="*/ 2147483647 w 215"/>
                <a:gd name="T15" fmla="*/ 2147483647 h 51"/>
                <a:gd name="T16" fmla="*/ 2147483647 w 215"/>
                <a:gd name="T17" fmla="*/ 2147483647 h 51"/>
                <a:gd name="T18" fmla="*/ 2147483647 w 215"/>
                <a:gd name="T19" fmla="*/ 2147483647 h 51"/>
                <a:gd name="T20" fmla="*/ 2147483647 w 215"/>
                <a:gd name="T21" fmla="*/ 2147483647 h 51"/>
                <a:gd name="T22" fmla="*/ 2147483647 w 215"/>
                <a:gd name="T23" fmla="*/ 2147483647 h 51"/>
                <a:gd name="T24" fmla="*/ 2147483647 w 215"/>
                <a:gd name="T25" fmla="*/ 2147483647 h 51"/>
                <a:gd name="T26" fmla="*/ 2147483647 w 215"/>
                <a:gd name="T27" fmla="*/ 2147483647 h 51"/>
                <a:gd name="T28" fmla="*/ 2147483647 w 215"/>
                <a:gd name="T29" fmla="*/ 2147483647 h 51"/>
                <a:gd name="T30" fmla="*/ 2147483647 w 215"/>
                <a:gd name="T31" fmla="*/ 2147483647 h 51"/>
                <a:gd name="T32" fmla="*/ 2147483647 w 215"/>
                <a:gd name="T33" fmla="*/ 2147483647 h 51"/>
                <a:gd name="T34" fmla="*/ 2147483647 w 215"/>
                <a:gd name="T35" fmla="*/ 2147483647 h 51"/>
                <a:gd name="T36" fmla="*/ 2147483647 w 215"/>
                <a:gd name="T37" fmla="*/ 2147483647 h 51"/>
                <a:gd name="T38" fmla="*/ 2147483647 w 215"/>
                <a:gd name="T39" fmla="*/ 2147483647 h 51"/>
                <a:gd name="T40" fmla="*/ 2147483647 w 215"/>
                <a:gd name="T41" fmla="*/ 2147483647 h 51"/>
                <a:gd name="T42" fmla="*/ 2147483647 w 215"/>
                <a:gd name="T43" fmla="*/ 2147483647 h 51"/>
                <a:gd name="T44" fmla="*/ 2147483647 w 215"/>
                <a:gd name="T45" fmla="*/ 2147483647 h 51"/>
                <a:gd name="T46" fmla="*/ 2147483647 w 215"/>
                <a:gd name="T47" fmla="*/ 2147483647 h 51"/>
                <a:gd name="T48" fmla="*/ 2147483647 w 215"/>
                <a:gd name="T49" fmla="*/ 2147483647 h 51"/>
                <a:gd name="T50" fmla="*/ 2147483647 w 215"/>
                <a:gd name="T51" fmla="*/ 2147483647 h 51"/>
                <a:gd name="T52" fmla="*/ 2147483647 w 215"/>
                <a:gd name="T53" fmla="*/ 2147483647 h 51"/>
                <a:gd name="T54" fmla="*/ 2147483647 w 215"/>
                <a:gd name="T55" fmla="*/ 2147483647 h 51"/>
                <a:gd name="T56" fmla="*/ 2147483647 w 215"/>
                <a:gd name="T57" fmla="*/ 2147483647 h 51"/>
                <a:gd name="T58" fmla="*/ 2147483647 w 215"/>
                <a:gd name="T59" fmla="*/ 0 h 51"/>
                <a:gd name="T60" fmla="*/ 2147483647 w 215"/>
                <a:gd name="T61" fmla="*/ 0 h 51"/>
                <a:gd name="T62" fmla="*/ 2147483647 w 215"/>
                <a:gd name="T63" fmla="*/ 2147483647 h 51"/>
                <a:gd name="T64" fmla="*/ 2147483647 w 215"/>
                <a:gd name="T65" fmla="*/ 2147483647 h 5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5"/>
                <a:gd name="T100" fmla="*/ 0 h 51"/>
                <a:gd name="T101" fmla="*/ 215 w 215"/>
                <a:gd name="T102" fmla="*/ 51 h 5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5" h="51">
                  <a:moveTo>
                    <a:pt x="1" y="8"/>
                  </a:moveTo>
                  <a:lnTo>
                    <a:pt x="0" y="13"/>
                  </a:lnTo>
                  <a:lnTo>
                    <a:pt x="1" y="17"/>
                  </a:lnTo>
                  <a:lnTo>
                    <a:pt x="4" y="21"/>
                  </a:lnTo>
                  <a:lnTo>
                    <a:pt x="8" y="24"/>
                  </a:lnTo>
                  <a:lnTo>
                    <a:pt x="47" y="39"/>
                  </a:lnTo>
                  <a:lnTo>
                    <a:pt x="84" y="47"/>
                  </a:lnTo>
                  <a:lnTo>
                    <a:pt x="118" y="51"/>
                  </a:lnTo>
                  <a:lnTo>
                    <a:pt x="146" y="51"/>
                  </a:lnTo>
                  <a:lnTo>
                    <a:pt x="170" y="50"/>
                  </a:lnTo>
                  <a:lnTo>
                    <a:pt x="189" y="46"/>
                  </a:lnTo>
                  <a:lnTo>
                    <a:pt x="202" y="43"/>
                  </a:lnTo>
                  <a:lnTo>
                    <a:pt x="207" y="42"/>
                  </a:lnTo>
                  <a:lnTo>
                    <a:pt x="211" y="39"/>
                  </a:lnTo>
                  <a:lnTo>
                    <a:pt x="214" y="35"/>
                  </a:lnTo>
                  <a:lnTo>
                    <a:pt x="215" y="30"/>
                  </a:lnTo>
                  <a:lnTo>
                    <a:pt x="214" y="25"/>
                  </a:lnTo>
                  <a:lnTo>
                    <a:pt x="211" y="21"/>
                  </a:lnTo>
                  <a:lnTo>
                    <a:pt x="207" y="17"/>
                  </a:lnTo>
                  <a:lnTo>
                    <a:pt x="203" y="16"/>
                  </a:lnTo>
                  <a:lnTo>
                    <a:pt x="198" y="17"/>
                  </a:lnTo>
                  <a:lnTo>
                    <a:pt x="193" y="19"/>
                  </a:lnTo>
                  <a:lnTo>
                    <a:pt x="184" y="21"/>
                  </a:lnTo>
                  <a:lnTo>
                    <a:pt x="166" y="24"/>
                  </a:lnTo>
                  <a:lnTo>
                    <a:pt x="145" y="25"/>
                  </a:lnTo>
                  <a:lnTo>
                    <a:pt x="119" y="25"/>
                  </a:lnTo>
                  <a:lnTo>
                    <a:pt x="88" y="23"/>
                  </a:lnTo>
                  <a:lnTo>
                    <a:pt x="55" y="15"/>
                  </a:lnTo>
                  <a:lnTo>
                    <a:pt x="19" y="1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4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54" name="Freeform 48"/>
            <p:cNvSpPr>
              <a:spLocks/>
            </p:cNvSpPr>
            <p:nvPr/>
          </p:nvSpPr>
          <p:spPr bwMode="auto">
            <a:xfrm>
              <a:off x="3962400" y="3933825"/>
              <a:ext cx="80963" cy="39688"/>
            </a:xfrm>
            <a:custGeom>
              <a:avLst/>
              <a:gdLst>
                <a:gd name="T0" fmla="*/ 2147483647 w 102"/>
                <a:gd name="T1" fmla="*/ 2147483647 h 49"/>
                <a:gd name="T2" fmla="*/ 0 w 102"/>
                <a:gd name="T3" fmla="*/ 2147483647 h 49"/>
                <a:gd name="T4" fmla="*/ 0 w 102"/>
                <a:gd name="T5" fmla="*/ 2147483647 h 49"/>
                <a:gd name="T6" fmla="*/ 2147483647 w 102"/>
                <a:gd name="T7" fmla="*/ 2147483647 h 49"/>
                <a:gd name="T8" fmla="*/ 2147483647 w 102"/>
                <a:gd name="T9" fmla="*/ 2147483647 h 49"/>
                <a:gd name="T10" fmla="*/ 2147483647 w 102"/>
                <a:gd name="T11" fmla="*/ 2147483647 h 49"/>
                <a:gd name="T12" fmla="*/ 2147483647 w 102"/>
                <a:gd name="T13" fmla="*/ 2147483647 h 49"/>
                <a:gd name="T14" fmla="*/ 2147483647 w 102"/>
                <a:gd name="T15" fmla="*/ 2147483647 h 49"/>
                <a:gd name="T16" fmla="*/ 2147483647 w 102"/>
                <a:gd name="T17" fmla="*/ 2147483647 h 49"/>
                <a:gd name="T18" fmla="*/ 2147483647 w 102"/>
                <a:gd name="T19" fmla="*/ 2147483647 h 49"/>
                <a:gd name="T20" fmla="*/ 2147483647 w 102"/>
                <a:gd name="T21" fmla="*/ 2147483647 h 49"/>
                <a:gd name="T22" fmla="*/ 2147483647 w 102"/>
                <a:gd name="T23" fmla="*/ 2147483647 h 49"/>
                <a:gd name="T24" fmla="*/ 2147483647 w 102"/>
                <a:gd name="T25" fmla="*/ 2147483647 h 49"/>
                <a:gd name="T26" fmla="*/ 2147483647 w 102"/>
                <a:gd name="T27" fmla="*/ 2147483647 h 49"/>
                <a:gd name="T28" fmla="*/ 2147483647 w 102"/>
                <a:gd name="T29" fmla="*/ 2147483647 h 49"/>
                <a:gd name="T30" fmla="*/ 2147483647 w 102"/>
                <a:gd name="T31" fmla="*/ 2147483647 h 49"/>
                <a:gd name="T32" fmla="*/ 2147483647 w 102"/>
                <a:gd name="T33" fmla="*/ 2147483647 h 49"/>
                <a:gd name="T34" fmla="*/ 2147483647 w 102"/>
                <a:gd name="T35" fmla="*/ 2147483647 h 49"/>
                <a:gd name="T36" fmla="*/ 2147483647 w 102"/>
                <a:gd name="T37" fmla="*/ 2147483647 h 49"/>
                <a:gd name="T38" fmla="*/ 2147483647 w 102"/>
                <a:gd name="T39" fmla="*/ 2147483647 h 49"/>
                <a:gd name="T40" fmla="*/ 2147483647 w 102"/>
                <a:gd name="T41" fmla="*/ 2147483647 h 49"/>
                <a:gd name="T42" fmla="*/ 2147483647 w 102"/>
                <a:gd name="T43" fmla="*/ 2147483647 h 49"/>
                <a:gd name="T44" fmla="*/ 2147483647 w 102"/>
                <a:gd name="T45" fmla="*/ 2147483647 h 49"/>
                <a:gd name="T46" fmla="*/ 2147483647 w 102"/>
                <a:gd name="T47" fmla="*/ 2147483647 h 49"/>
                <a:gd name="T48" fmla="*/ 2147483647 w 102"/>
                <a:gd name="T49" fmla="*/ 2147483647 h 49"/>
                <a:gd name="T50" fmla="*/ 2147483647 w 102"/>
                <a:gd name="T51" fmla="*/ 2147483647 h 49"/>
                <a:gd name="T52" fmla="*/ 2147483647 w 102"/>
                <a:gd name="T53" fmla="*/ 2147483647 h 49"/>
                <a:gd name="T54" fmla="*/ 2147483647 w 102"/>
                <a:gd name="T55" fmla="*/ 2147483647 h 49"/>
                <a:gd name="T56" fmla="*/ 2147483647 w 102"/>
                <a:gd name="T57" fmla="*/ 2147483647 h 49"/>
                <a:gd name="T58" fmla="*/ 2147483647 w 102"/>
                <a:gd name="T59" fmla="*/ 0 h 49"/>
                <a:gd name="T60" fmla="*/ 2147483647 w 102"/>
                <a:gd name="T61" fmla="*/ 0 h 49"/>
                <a:gd name="T62" fmla="*/ 2147483647 w 102"/>
                <a:gd name="T63" fmla="*/ 2147483647 h 49"/>
                <a:gd name="T64" fmla="*/ 2147483647 w 102"/>
                <a:gd name="T65" fmla="*/ 2147483647 h 4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2"/>
                <a:gd name="T100" fmla="*/ 0 h 49"/>
                <a:gd name="T101" fmla="*/ 102 w 102"/>
                <a:gd name="T102" fmla="*/ 49 h 4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2" h="49">
                  <a:moveTo>
                    <a:pt x="2" y="4"/>
                  </a:moveTo>
                  <a:lnTo>
                    <a:pt x="0" y="7"/>
                  </a:lnTo>
                  <a:lnTo>
                    <a:pt x="0" y="11"/>
                  </a:lnTo>
                  <a:lnTo>
                    <a:pt x="1" y="15"/>
                  </a:lnTo>
                  <a:lnTo>
                    <a:pt x="4" y="17"/>
                  </a:lnTo>
                  <a:lnTo>
                    <a:pt x="6" y="19"/>
                  </a:lnTo>
                  <a:lnTo>
                    <a:pt x="10" y="23"/>
                  </a:lnTo>
                  <a:lnTo>
                    <a:pt x="18" y="28"/>
                  </a:lnTo>
                  <a:lnTo>
                    <a:pt x="29" y="34"/>
                  </a:lnTo>
                  <a:lnTo>
                    <a:pt x="42" y="39"/>
                  </a:lnTo>
                  <a:lnTo>
                    <a:pt x="56" y="45"/>
                  </a:lnTo>
                  <a:lnTo>
                    <a:pt x="74" y="47"/>
                  </a:lnTo>
                  <a:lnTo>
                    <a:pt x="92" y="49"/>
                  </a:lnTo>
                  <a:lnTo>
                    <a:pt x="96" y="47"/>
                  </a:lnTo>
                  <a:lnTo>
                    <a:pt x="100" y="46"/>
                  </a:lnTo>
                  <a:lnTo>
                    <a:pt x="101" y="43"/>
                  </a:lnTo>
                  <a:lnTo>
                    <a:pt x="102" y="39"/>
                  </a:lnTo>
                  <a:lnTo>
                    <a:pt x="101" y="35"/>
                  </a:lnTo>
                  <a:lnTo>
                    <a:pt x="100" y="32"/>
                  </a:lnTo>
                  <a:lnTo>
                    <a:pt x="96" y="31"/>
                  </a:lnTo>
                  <a:lnTo>
                    <a:pt x="92" y="30"/>
                  </a:lnTo>
                  <a:lnTo>
                    <a:pt x="75" y="28"/>
                  </a:lnTo>
                  <a:lnTo>
                    <a:pt x="62" y="26"/>
                  </a:lnTo>
                  <a:lnTo>
                    <a:pt x="48" y="22"/>
                  </a:lnTo>
                  <a:lnTo>
                    <a:pt x="37" y="16"/>
                  </a:lnTo>
                  <a:lnTo>
                    <a:pt x="28" y="11"/>
                  </a:lnTo>
                  <a:lnTo>
                    <a:pt x="21" y="7"/>
                  </a:lnTo>
                  <a:lnTo>
                    <a:pt x="17" y="4"/>
                  </a:lnTo>
                  <a:lnTo>
                    <a:pt x="16" y="3"/>
                  </a:lnTo>
                  <a:lnTo>
                    <a:pt x="12" y="0"/>
                  </a:lnTo>
                  <a:lnTo>
                    <a:pt x="9" y="0"/>
                  </a:lnTo>
                  <a:lnTo>
                    <a:pt x="5" y="1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  <p:sp>
          <p:nvSpPr>
            <p:cNvPr id="17455" name="Freeform 49"/>
            <p:cNvSpPr>
              <a:spLocks/>
            </p:cNvSpPr>
            <p:nvPr/>
          </p:nvSpPr>
          <p:spPr bwMode="auto">
            <a:xfrm>
              <a:off x="4032250" y="3883025"/>
              <a:ext cx="34925" cy="52388"/>
            </a:xfrm>
            <a:custGeom>
              <a:avLst/>
              <a:gdLst>
                <a:gd name="T0" fmla="*/ 2147483647 w 44"/>
                <a:gd name="T1" fmla="*/ 2147483647 h 66"/>
                <a:gd name="T2" fmla="*/ 2147483647 w 44"/>
                <a:gd name="T3" fmla="*/ 2147483647 h 66"/>
                <a:gd name="T4" fmla="*/ 2147483647 w 44"/>
                <a:gd name="T5" fmla="*/ 2147483647 h 66"/>
                <a:gd name="T6" fmla="*/ 0 w 44"/>
                <a:gd name="T7" fmla="*/ 2147483647 h 66"/>
                <a:gd name="T8" fmla="*/ 0 w 44"/>
                <a:gd name="T9" fmla="*/ 2147483647 h 66"/>
                <a:gd name="T10" fmla="*/ 0 w 44"/>
                <a:gd name="T11" fmla="*/ 2147483647 h 66"/>
                <a:gd name="T12" fmla="*/ 2147483647 w 44"/>
                <a:gd name="T13" fmla="*/ 2147483647 h 66"/>
                <a:gd name="T14" fmla="*/ 2147483647 w 44"/>
                <a:gd name="T15" fmla="*/ 2147483647 h 66"/>
                <a:gd name="T16" fmla="*/ 2147483647 w 44"/>
                <a:gd name="T17" fmla="*/ 2147483647 h 66"/>
                <a:gd name="T18" fmla="*/ 2147483647 w 44"/>
                <a:gd name="T19" fmla="*/ 2147483647 h 66"/>
                <a:gd name="T20" fmla="*/ 2147483647 w 44"/>
                <a:gd name="T21" fmla="*/ 2147483647 h 66"/>
                <a:gd name="T22" fmla="*/ 2147483647 w 44"/>
                <a:gd name="T23" fmla="*/ 2147483647 h 66"/>
                <a:gd name="T24" fmla="*/ 2147483647 w 44"/>
                <a:gd name="T25" fmla="*/ 2147483647 h 66"/>
                <a:gd name="T26" fmla="*/ 2147483647 w 44"/>
                <a:gd name="T27" fmla="*/ 2147483647 h 66"/>
                <a:gd name="T28" fmla="*/ 2147483647 w 44"/>
                <a:gd name="T29" fmla="*/ 2147483647 h 66"/>
                <a:gd name="T30" fmla="*/ 2147483647 w 44"/>
                <a:gd name="T31" fmla="*/ 2147483647 h 66"/>
                <a:gd name="T32" fmla="*/ 2147483647 w 44"/>
                <a:gd name="T33" fmla="*/ 2147483647 h 66"/>
                <a:gd name="T34" fmla="*/ 2147483647 w 44"/>
                <a:gd name="T35" fmla="*/ 2147483647 h 66"/>
                <a:gd name="T36" fmla="*/ 2147483647 w 44"/>
                <a:gd name="T37" fmla="*/ 2147483647 h 66"/>
                <a:gd name="T38" fmla="*/ 2147483647 w 44"/>
                <a:gd name="T39" fmla="*/ 2147483647 h 66"/>
                <a:gd name="T40" fmla="*/ 2147483647 w 44"/>
                <a:gd name="T41" fmla="*/ 2147483647 h 66"/>
                <a:gd name="T42" fmla="*/ 2147483647 w 44"/>
                <a:gd name="T43" fmla="*/ 2147483647 h 66"/>
                <a:gd name="T44" fmla="*/ 2147483647 w 44"/>
                <a:gd name="T45" fmla="*/ 2147483647 h 66"/>
                <a:gd name="T46" fmla="*/ 2147483647 w 44"/>
                <a:gd name="T47" fmla="*/ 2147483647 h 66"/>
                <a:gd name="T48" fmla="*/ 2147483647 w 44"/>
                <a:gd name="T49" fmla="*/ 2147483647 h 66"/>
                <a:gd name="T50" fmla="*/ 2147483647 w 44"/>
                <a:gd name="T51" fmla="*/ 2147483647 h 66"/>
                <a:gd name="T52" fmla="*/ 2147483647 w 44"/>
                <a:gd name="T53" fmla="*/ 2147483647 h 66"/>
                <a:gd name="T54" fmla="*/ 2147483647 w 44"/>
                <a:gd name="T55" fmla="*/ 2147483647 h 66"/>
                <a:gd name="T56" fmla="*/ 2147483647 w 44"/>
                <a:gd name="T57" fmla="*/ 2147483647 h 66"/>
                <a:gd name="T58" fmla="*/ 2147483647 w 44"/>
                <a:gd name="T59" fmla="*/ 2147483647 h 66"/>
                <a:gd name="T60" fmla="*/ 2147483647 w 44"/>
                <a:gd name="T61" fmla="*/ 2147483647 h 66"/>
                <a:gd name="T62" fmla="*/ 2147483647 w 44"/>
                <a:gd name="T63" fmla="*/ 2147483647 h 66"/>
                <a:gd name="T64" fmla="*/ 2147483647 w 44"/>
                <a:gd name="T65" fmla="*/ 2147483647 h 66"/>
                <a:gd name="T66" fmla="*/ 2147483647 w 44"/>
                <a:gd name="T67" fmla="*/ 2147483647 h 66"/>
                <a:gd name="T68" fmla="*/ 2147483647 w 44"/>
                <a:gd name="T69" fmla="*/ 2147483647 h 66"/>
                <a:gd name="T70" fmla="*/ 2147483647 w 44"/>
                <a:gd name="T71" fmla="*/ 2147483647 h 66"/>
                <a:gd name="T72" fmla="*/ 2147483647 w 44"/>
                <a:gd name="T73" fmla="*/ 0 h 66"/>
                <a:gd name="T74" fmla="*/ 2147483647 w 44"/>
                <a:gd name="T75" fmla="*/ 2147483647 h 66"/>
                <a:gd name="T76" fmla="*/ 2147483647 w 44"/>
                <a:gd name="T77" fmla="*/ 2147483647 h 6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4"/>
                <a:gd name="T118" fmla="*/ 0 h 66"/>
                <a:gd name="T119" fmla="*/ 44 w 44"/>
                <a:gd name="T120" fmla="*/ 66 h 6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4" h="66">
                  <a:moveTo>
                    <a:pt x="2" y="3"/>
                  </a:moveTo>
                  <a:lnTo>
                    <a:pt x="1" y="4"/>
                  </a:lnTo>
                  <a:lnTo>
                    <a:pt x="1" y="5"/>
                  </a:lnTo>
                  <a:lnTo>
                    <a:pt x="0" y="8"/>
                  </a:lnTo>
                  <a:lnTo>
                    <a:pt x="0" y="9"/>
                  </a:lnTo>
                  <a:lnTo>
                    <a:pt x="0" y="11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2" y="16"/>
                  </a:lnTo>
                  <a:lnTo>
                    <a:pt x="5" y="17"/>
                  </a:lnTo>
                  <a:lnTo>
                    <a:pt x="10" y="23"/>
                  </a:lnTo>
                  <a:lnTo>
                    <a:pt x="16" y="28"/>
                  </a:lnTo>
                  <a:lnTo>
                    <a:pt x="21" y="34"/>
                  </a:lnTo>
                  <a:lnTo>
                    <a:pt x="17" y="39"/>
                  </a:lnTo>
                  <a:lnTo>
                    <a:pt x="13" y="45"/>
                  </a:lnTo>
                  <a:lnTo>
                    <a:pt x="9" y="50"/>
                  </a:lnTo>
                  <a:lnTo>
                    <a:pt x="8" y="51"/>
                  </a:lnTo>
                  <a:lnTo>
                    <a:pt x="6" y="53"/>
                  </a:lnTo>
                  <a:lnTo>
                    <a:pt x="6" y="54"/>
                  </a:lnTo>
                  <a:lnTo>
                    <a:pt x="5" y="55"/>
                  </a:lnTo>
                  <a:lnTo>
                    <a:pt x="5" y="57"/>
                  </a:lnTo>
                  <a:lnTo>
                    <a:pt x="5" y="58"/>
                  </a:lnTo>
                  <a:lnTo>
                    <a:pt x="6" y="61"/>
                  </a:lnTo>
                  <a:lnTo>
                    <a:pt x="9" y="62"/>
                  </a:lnTo>
                  <a:lnTo>
                    <a:pt x="12" y="64"/>
                  </a:lnTo>
                  <a:lnTo>
                    <a:pt x="14" y="66"/>
                  </a:lnTo>
                  <a:lnTo>
                    <a:pt x="19" y="66"/>
                  </a:lnTo>
                  <a:lnTo>
                    <a:pt x="21" y="65"/>
                  </a:lnTo>
                  <a:lnTo>
                    <a:pt x="24" y="62"/>
                  </a:lnTo>
                  <a:lnTo>
                    <a:pt x="42" y="39"/>
                  </a:lnTo>
                  <a:lnTo>
                    <a:pt x="43" y="36"/>
                  </a:lnTo>
                  <a:lnTo>
                    <a:pt x="44" y="32"/>
                  </a:lnTo>
                  <a:lnTo>
                    <a:pt x="43" y="30"/>
                  </a:lnTo>
                  <a:lnTo>
                    <a:pt x="42" y="27"/>
                  </a:lnTo>
                  <a:lnTo>
                    <a:pt x="17" y="3"/>
                  </a:lnTo>
                  <a:lnTo>
                    <a:pt x="14" y="1"/>
                  </a:lnTo>
                  <a:lnTo>
                    <a:pt x="10" y="0"/>
                  </a:lnTo>
                  <a:lnTo>
                    <a:pt x="6" y="1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Lucida Sans Unicode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214422"/>
            <a:ext cx="807249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2800" dirty="0" smtClean="0"/>
              <a:t>После зимних каникул классный </a:t>
            </a:r>
            <a:r>
              <a:rPr lang="ru-RU" sz="2800" dirty="0" err="1" smtClean="0"/>
              <a:t>руково-дитель</a:t>
            </a:r>
            <a:r>
              <a:rPr lang="ru-RU" sz="2800" dirty="0" smtClean="0"/>
              <a:t> </a:t>
            </a:r>
            <a:r>
              <a:rPr lang="ru-RU" sz="2800" dirty="0" smtClean="0"/>
              <a:t>спросил, кто из ребят ходил в театр, кино или цирк. Оказалось, что из 36 учеников класса двое не были ни в кино, ни в театре, ни в цирке. В кино побывало 25 человек, в театре — 11, в цирке — 17; и в кино, и в театре — 6; и в кино, и в цирке — 10; и в театре, и в цирке — 4.</a:t>
            </a:r>
          </a:p>
          <a:p>
            <a:r>
              <a:rPr lang="ru-RU" sz="2800" dirty="0" smtClean="0"/>
              <a:t>   Сколько человек побывало и в кино, и в театре, и в цирке?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42910" y="357166"/>
            <a:ext cx="2143140" cy="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</a:t>
            </a:r>
            <a:endParaRPr lang="ru-RU" sz="4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6173239" cy="547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">
  <a:themeElements>
    <a:clrScheme name="Другая 42">
      <a:dk1>
        <a:sysClr val="windowText" lastClr="000000"/>
      </a:dk1>
      <a:lt1>
        <a:sysClr val="window" lastClr="FFFFFF"/>
      </a:lt1>
      <a:dk2>
        <a:srgbClr val="00272B"/>
      </a:dk2>
      <a:lt2>
        <a:srgbClr val="FFFFCC"/>
      </a:lt2>
      <a:accent1>
        <a:srgbClr val="006AED"/>
      </a:accent1>
      <a:accent2>
        <a:srgbClr val="0087BF"/>
      </a:accent2>
      <a:accent3>
        <a:srgbClr val="5D974B"/>
      </a:accent3>
      <a:accent4>
        <a:srgbClr val="9DBB3F"/>
      </a:accent4>
      <a:accent5>
        <a:srgbClr val="C77CC7"/>
      </a:accent5>
      <a:accent6>
        <a:srgbClr val="996699"/>
      </a:accent6>
      <a:hlink>
        <a:srgbClr val="E78707"/>
      </a:hlink>
      <a:folHlink>
        <a:srgbClr val="C618BA"/>
      </a:folHlink>
    </a:clrScheme>
    <a:fontScheme name="Welcome">
      <a:majorFont>
        <a:latin typeface="Book Antiqua"/>
        <a:ea typeface=""/>
        <a:cs typeface=""/>
        <a:font script="Jpan" typeface="ＭＳ Ｐゴシック"/>
        <a:font script="Hang" typeface="돋움"/>
        <a:font script="Hans" typeface="华文中宋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ajorFont>
      <a:min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inorFont>
    </a:fontScheme>
    <a:fmtScheme name="Welcome">
      <a:fillStyleLst>
        <a:solidFill>
          <a:schemeClr val="phClr">
            <a:tint val="100000"/>
            <a:shade val="100000"/>
            <a:hueMod val="100000"/>
            <a:satMod val="150000"/>
          </a:schemeClr>
        </a:solidFill>
        <a:gradFill rotWithShape="1">
          <a:gsLst>
            <a:gs pos="0">
              <a:schemeClr val="phClr">
                <a:tint val="10000"/>
                <a:shade val="100000"/>
                <a:hueMod val="100000"/>
                <a:satMod val="10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300000"/>
              </a:schemeClr>
            </a:gs>
          </a:gsLst>
          <a:lin ang="16200000" scaled="1"/>
        </a:gradFill>
        <a:gradFill flip="none" rotWithShape="1">
          <a:gsLst>
            <a:gs pos="0">
              <a:schemeClr val="phClr">
                <a:tint val="70000"/>
              </a:schemeClr>
            </a:gs>
            <a:gs pos="30000">
              <a:schemeClr val="phClr">
                <a:tint val="90000"/>
              </a:schemeClr>
            </a:gs>
            <a:gs pos="88000">
              <a:schemeClr val="phClr">
                <a:shade val="30000"/>
              </a:schemeClr>
            </a:gs>
            <a:gs pos="100000">
              <a:schemeClr val="phClr">
                <a:shade val="20000"/>
              </a:schemeClr>
            </a:gs>
          </a:gsLst>
          <a:lin ang="5400000" scaled="1"/>
          <a:tileRect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outerShdw blurRad="39000" dist="25400" dir="5400000">
              <a:srgbClr val="000000">
                <a:alpha val="40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30000"/>
                <a:hueMod val="100000"/>
              </a:schemeClr>
            </a:gs>
            <a:gs pos="20000">
              <a:schemeClr val="phClr">
                <a:tint val="100000"/>
                <a:shade val="100000"/>
                <a:hueMod val="1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30000"/>
                <a:hueMod val="100000"/>
                <a:satMod val="1600000"/>
              </a:schemeClr>
            </a:gs>
            <a:gs pos="20000">
              <a:schemeClr val="phClr">
                <a:tint val="100000"/>
                <a:shade val="100000"/>
                <a:hueMod val="100000"/>
                <a:satMod val="5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Welcome</Template>
  <TotalTime>908</TotalTime>
  <Words>1351</Words>
  <Application>Microsoft Office PowerPoint</Application>
  <PresentationFormat>Экран (4:3)</PresentationFormat>
  <Paragraphs>292</Paragraphs>
  <Slides>32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32</vt:i4>
      </vt:variant>
    </vt:vector>
  </HeadingPairs>
  <TitlesOfParts>
    <vt:vector size="46" baseType="lpstr">
      <vt:lpstr>Times New Roman</vt:lpstr>
      <vt:lpstr>Arial</vt:lpstr>
      <vt:lpstr>Book Antiqua</vt:lpstr>
      <vt:lpstr>Cambria</vt:lpstr>
      <vt:lpstr>Wingdings 2</vt:lpstr>
      <vt:lpstr>宋体</vt:lpstr>
      <vt:lpstr>Monotype Corsiva</vt:lpstr>
      <vt:lpstr>Arial Black</vt:lpstr>
      <vt:lpstr>Wingdings</vt:lpstr>
      <vt:lpstr>Arial Unicode MS</vt:lpstr>
      <vt:lpstr>Symbol</vt:lpstr>
      <vt:lpstr>Welcome</vt:lpstr>
      <vt:lpstr>Microsoft Clip Gallery</vt:lpstr>
      <vt:lpstr>Microsoft Equation 3.0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Решение задач с помощью кругов Эйлера. Любители спорта</vt:lpstr>
      <vt:lpstr>Слайд 24</vt:lpstr>
      <vt:lpstr>Слайд 25</vt:lpstr>
      <vt:lpstr>Слайд 26</vt:lpstr>
      <vt:lpstr>Слайд 27</vt:lpstr>
      <vt:lpstr>Слайд 28</vt:lpstr>
      <vt:lpstr>Слайд 29</vt:lpstr>
      <vt:lpstr>Ответ</vt:lpstr>
      <vt:lpstr>Слайд 31</vt:lpstr>
      <vt:lpstr>Слайд 32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1</dc:creator>
  <cp:lastModifiedBy>home</cp:lastModifiedBy>
  <cp:revision>64</cp:revision>
  <dcterms:created xsi:type="dcterms:W3CDTF">2002-02-26T17:48:23Z</dcterms:created>
  <dcterms:modified xsi:type="dcterms:W3CDTF">2011-11-24T19:23:02Z</dcterms:modified>
</cp:coreProperties>
</file>